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2" r:id="rId4"/>
    <p:sldMasterId id="2147483836" r:id="rId5"/>
    <p:sldMasterId id="2147483809" r:id="rId6"/>
    <p:sldMasterId id="2147483908" r:id="rId7"/>
  </p:sldMasterIdLst>
  <p:notesMasterIdLst>
    <p:notesMasterId r:id="rId24"/>
  </p:notesMasterIdLst>
  <p:sldIdLst>
    <p:sldId id="299" r:id="rId8"/>
    <p:sldId id="314" r:id="rId9"/>
    <p:sldId id="301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13" r:id="rId23"/>
  </p:sldIdLst>
  <p:sldSz cx="12192000" cy="6858000"/>
  <p:notesSz cx="6858000" cy="9144000"/>
  <p:embeddedFontLst>
    <p:embeddedFont>
      <p:font typeface="Figtree" charset="0"/>
      <p:regular r:id="rId25"/>
      <p:bold r:id="rId26"/>
      <p:italic r:id="rId27"/>
      <p:boldItalic r:id="rId28"/>
    </p:embeddedFont>
    <p:embeddedFont>
      <p:font typeface="Figtree Light" charset="0"/>
      <p:regular r:id="rId29"/>
      <p: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" id="{86F55D6F-F04C-C141-A3B2-B81D9F14C13E}">
          <p14:sldIdLst/>
        </p14:section>
        <p14:section name="Content Slides" id="{05C53EB9-C633-4D6D-B3BC-F573E1DB951E}">
          <p14:sldIdLst>
            <p14:sldId id="299"/>
            <p14:sldId id="314"/>
            <p14:sldId id="301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984D937-6837-0D10-82B4-23B06B5F81C5}" name="Russell-Furlong, Reuben" initials="RR" userId="S::RRFurlong@qa.com::e9d87ac5-24fc-4c54-94e2-a648512f304f" providerId="AD"/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A62C64CB-FBE5-C84C-91B5-6C00BBD07205}" name="Renno, Rhodri" initials="RR" userId="S::RRenno@qa.com::38a126df-4d41-467a-a6c9-68c22ede53d5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333333"/>
    <a:srgbClr val="575757"/>
    <a:srgbClr val="000000"/>
    <a:srgbClr val="0D0D0D"/>
    <a:srgbClr val="161616"/>
    <a:srgbClr val="FEBDC0"/>
    <a:srgbClr val="FEDEC3"/>
    <a:srgbClr val="ACE2F0"/>
    <a:srgbClr val="0E4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83DCB9-E971-4454-800E-63EF000AADF5}" v="3" dt="2025-04-22T10:03:55.084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40" autoAdjust="0"/>
    <p:restoredTop sz="70743" autoAdjust="0"/>
  </p:normalViewPr>
  <p:slideViewPr>
    <p:cSldViewPr snapToGrid="0">
      <p:cViewPr varScale="1">
        <p:scale>
          <a:sx n="47" d="100"/>
          <a:sy n="47" d="100"/>
        </p:scale>
        <p:origin x="1502" y="26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font" Target="fonts/font2.fntdata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font" Target="fonts/font4.fntdata"/><Relationship Id="rId36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microsoft.com/office/2016/11/relationships/changesInfo" Target="changesInfos/changesInfo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, Rebecca" userId="dffc7639-d2e4-4b34-88fc-ca0d97530b6f" providerId="ADAL" clId="{6F7D1407-9B4F-4C72-9C97-E0AF8FA900B1}"/>
    <pc:docChg chg="undo custSel modSld">
      <pc:chgData name="May, Rebecca" userId="dffc7639-d2e4-4b34-88fc-ca0d97530b6f" providerId="ADAL" clId="{6F7D1407-9B4F-4C72-9C97-E0AF8FA900B1}" dt="2025-04-17T15:08:01.262" v="139" actId="20577"/>
      <pc:docMkLst>
        <pc:docMk/>
      </pc:docMkLst>
      <pc:sldChg chg="modSp mod">
        <pc:chgData name="May, Rebecca" userId="dffc7639-d2e4-4b34-88fc-ca0d97530b6f" providerId="ADAL" clId="{6F7D1407-9B4F-4C72-9C97-E0AF8FA900B1}" dt="2025-04-17T14:55:18.641" v="1" actId="20577"/>
        <pc:sldMkLst>
          <pc:docMk/>
          <pc:sldMk cId="1003932267" sldId="299"/>
        </pc:sldMkLst>
        <pc:spChg chg="mod">
          <ac:chgData name="May, Rebecca" userId="dffc7639-d2e4-4b34-88fc-ca0d97530b6f" providerId="ADAL" clId="{6F7D1407-9B4F-4C72-9C97-E0AF8FA900B1}" dt="2025-04-17T14:55:18.641" v="1" actId="20577"/>
          <ac:spMkLst>
            <pc:docMk/>
            <pc:sldMk cId="1003932267" sldId="299"/>
            <ac:spMk id="4" creationId="{6B10A2E5-A3AA-7BE3-7C87-983A58C15C46}"/>
          </ac:spMkLst>
        </pc:spChg>
      </pc:sldChg>
      <pc:sldChg chg="modSp mod">
        <pc:chgData name="May, Rebecca" userId="dffc7639-d2e4-4b34-88fc-ca0d97530b6f" providerId="ADAL" clId="{6F7D1407-9B4F-4C72-9C97-E0AF8FA900B1}" dt="2025-04-17T14:57:02.384" v="14" actId="20577"/>
        <pc:sldMkLst>
          <pc:docMk/>
          <pc:sldMk cId="1324876146" sldId="300"/>
        </pc:sldMkLst>
      </pc:sldChg>
      <pc:sldChg chg="modSp mod">
        <pc:chgData name="May, Rebecca" userId="dffc7639-d2e4-4b34-88fc-ca0d97530b6f" providerId="ADAL" clId="{6F7D1407-9B4F-4C72-9C97-E0AF8FA900B1}" dt="2025-04-17T14:57:30.629" v="34" actId="20577"/>
        <pc:sldMkLst>
          <pc:docMk/>
          <pc:sldMk cId="2132658075" sldId="301"/>
        </pc:sldMkLst>
        <pc:spChg chg="mod">
          <ac:chgData name="May, Rebecca" userId="dffc7639-d2e4-4b34-88fc-ca0d97530b6f" providerId="ADAL" clId="{6F7D1407-9B4F-4C72-9C97-E0AF8FA900B1}" dt="2025-04-17T14:57:06.422" v="18" actId="6549"/>
          <ac:spMkLst>
            <pc:docMk/>
            <pc:sldMk cId="2132658075" sldId="301"/>
            <ac:spMk id="2" creationId="{FE31C53F-8566-DB2A-A428-D58AFEAD91A6}"/>
          </ac:spMkLst>
        </pc:spChg>
        <pc:spChg chg="mod">
          <ac:chgData name="May, Rebecca" userId="dffc7639-d2e4-4b34-88fc-ca0d97530b6f" providerId="ADAL" clId="{6F7D1407-9B4F-4C72-9C97-E0AF8FA900B1}" dt="2025-04-17T14:57:18.689" v="31" actId="20577"/>
          <ac:spMkLst>
            <pc:docMk/>
            <pc:sldMk cId="2132658075" sldId="301"/>
            <ac:spMk id="5" creationId="{770CF6DB-050C-640D-5CA6-0AFC0BD35FD5}"/>
          </ac:spMkLst>
        </pc:spChg>
        <pc:spChg chg="mod">
          <ac:chgData name="May, Rebecca" userId="dffc7639-d2e4-4b34-88fc-ca0d97530b6f" providerId="ADAL" clId="{6F7D1407-9B4F-4C72-9C97-E0AF8FA900B1}" dt="2025-04-17T14:57:28.223" v="33" actId="20577"/>
          <ac:spMkLst>
            <pc:docMk/>
            <pc:sldMk cId="2132658075" sldId="301"/>
            <ac:spMk id="8" creationId="{E70B4970-3389-6EF5-7B25-A43BECFFC3C5}"/>
          </ac:spMkLst>
        </pc:spChg>
        <pc:spChg chg="mod">
          <ac:chgData name="May, Rebecca" userId="dffc7639-d2e4-4b34-88fc-ca0d97530b6f" providerId="ADAL" clId="{6F7D1407-9B4F-4C72-9C97-E0AF8FA900B1}" dt="2025-04-17T14:57:30.629" v="34" actId="20577"/>
          <ac:spMkLst>
            <pc:docMk/>
            <pc:sldMk cId="2132658075" sldId="301"/>
            <ac:spMk id="9" creationId="{D3E9CDD6-5600-EFF4-66D7-057CE1FC4B62}"/>
          </ac:spMkLst>
        </pc:spChg>
      </pc:sldChg>
      <pc:sldChg chg="modSp mod">
        <pc:chgData name="May, Rebecca" userId="dffc7639-d2e4-4b34-88fc-ca0d97530b6f" providerId="ADAL" clId="{6F7D1407-9B4F-4C72-9C97-E0AF8FA900B1}" dt="2025-04-17T14:58:05.415" v="36" actId="20577"/>
        <pc:sldMkLst>
          <pc:docMk/>
          <pc:sldMk cId="2757530595" sldId="303"/>
        </pc:sldMkLst>
        <pc:spChg chg="mod">
          <ac:chgData name="May, Rebecca" userId="dffc7639-d2e4-4b34-88fc-ca0d97530b6f" providerId="ADAL" clId="{6F7D1407-9B4F-4C72-9C97-E0AF8FA900B1}" dt="2025-04-17T14:58:05.415" v="36" actId="20577"/>
          <ac:spMkLst>
            <pc:docMk/>
            <pc:sldMk cId="2757530595" sldId="303"/>
            <ac:spMk id="2" creationId="{44512423-C920-9073-C8B9-A500F5A3B144}"/>
          </ac:spMkLst>
        </pc:spChg>
      </pc:sldChg>
      <pc:sldChg chg="modSp mod">
        <pc:chgData name="May, Rebecca" userId="dffc7639-d2e4-4b34-88fc-ca0d97530b6f" providerId="ADAL" clId="{6F7D1407-9B4F-4C72-9C97-E0AF8FA900B1}" dt="2025-04-17T14:58:14.303" v="38" actId="20577"/>
        <pc:sldMkLst>
          <pc:docMk/>
          <pc:sldMk cId="1464584636" sldId="304"/>
        </pc:sldMkLst>
        <pc:spChg chg="mod">
          <ac:chgData name="May, Rebecca" userId="dffc7639-d2e4-4b34-88fc-ca0d97530b6f" providerId="ADAL" clId="{6F7D1407-9B4F-4C72-9C97-E0AF8FA900B1}" dt="2025-04-17T14:58:14.303" v="38" actId="20577"/>
          <ac:spMkLst>
            <pc:docMk/>
            <pc:sldMk cId="1464584636" sldId="304"/>
            <ac:spMk id="2" creationId="{AA7A63C8-52F1-F151-2E5A-F2736566DC10}"/>
          </ac:spMkLst>
        </pc:spChg>
      </pc:sldChg>
      <pc:sldChg chg="modSp mod">
        <pc:chgData name="May, Rebecca" userId="dffc7639-d2e4-4b34-88fc-ca0d97530b6f" providerId="ADAL" clId="{6F7D1407-9B4F-4C72-9C97-E0AF8FA900B1}" dt="2025-04-17T14:58:55.174" v="49" actId="6549"/>
        <pc:sldMkLst>
          <pc:docMk/>
          <pc:sldMk cId="1979217698" sldId="305"/>
        </pc:sldMkLst>
        <pc:spChg chg="mod">
          <ac:chgData name="May, Rebecca" userId="dffc7639-d2e4-4b34-88fc-ca0d97530b6f" providerId="ADAL" clId="{6F7D1407-9B4F-4C72-9C97-E0AF8FA900B1}" dt="2025-04-17T14:58:55.174" v="49" actId="6549"/>
          <ac:spMkLst>
            <pc:docMk/>
            <pc:sldMk cId="1979217698" sldId="305"/>
            <ac:spMk id="2" creationId="{075DD7D2-223D-05ED-E6C5-9703DFA1CC72}"/>
          </ac:spMkLst>
        </pc:spChg>
      </pc:sldChg>
      <pc:sldChg chg="modSp mod">
        <pc:chgData name="May, Rebecca" userId="dffc7639-d2e4-4b34-88fc-ca0d97530b6f" providerId="ADAL" clId="{6F7D1407-9B4F-4C72-9C97-E0AF8FA900B1}" dt="2025-04-17T14:59:53.928" v="55" actId="20577"/>
        <pc:sldMkLst>
          <pc:docMk/>
          <pc:sldMk cId="2683733964" sldId="306"/>
        </pc:sldMkLst>
        <pc:spChg chg="mod">
          <ac:chgData name="May, Rebecca" userId="dffc7639-d2e4-4b34-88fc-ca0d97530b6f" providerId="ADAL" clId="{6F7D1407-9B4F-4C72-9C97-E0AF8FA900B1}" dt="2025-04-17T14:59:53.928" v="55" actId="20577"/>
          <ac:spMkLst>
            <pc:docMk/>
            <pc:sldMk cId="2683733964" sldId="306"/>
            <ac:spMk id="2" creationId="{9301ED2A-3DBD-E02E-F723-7D0D48F15ACD}"/>
          </ac:spMkLst>
        </pc:spChg>
        <pc:spChg chg="mod">
          <ac:chgData name="May, Rebecca" userId="dffc7639-d2e4-4b34-88fc-ca0d97530b6f" providerId="ADAL" clId="{6F7D1407-9B4F-4C72-9C97-E0AF8FA900B1}" dt="2025-04-17T14:59:45.089" v="52" actId="113"/>
          <ac:spMkLst>
            <pc:docMk/>
            <pc:sldMk cId="2683733964" sldId="306"/>
            <ac:spMk id="7" creationId="{BA0D70A9-B83E-7638-29C4-FC38B5F2AED8}"/>
          </ac:spMkLst>
        </pc:spChg>
        <pc:spChg chg="mod">
          <ac:chgData name="May, Rebecca" userId="dffc7639-d2e4-4b34-88fc-ca0d97530b6f" providerId="ADAL" clId="{6F7D1407-9B4F-4C72-9C97-E0AF8FA900B1}" dt="2025-04-17T14:59:46.619" v="53" actId="113"/>
          <ac:spMkLst>
            <pc:docMk/>
            <pc:sldMk cId="2683733964" sldId="306"/>
            <ac:spMk id="10" creationId="{0232ACAF-B197-AEF2-C5ED-064B1FC8278A}"/>
          </ac:spMkLst>
        </pc:spChg>
      </pc:sldChg>
      <pc:sldChg chg="modSp mod">
        <pc:chgData name="May, Rebecca" userId="dffc7639-d2e4-4b34-88fc-ca0d97530b6f" providerId="ADAL" clId="{6F7D1407-9B4F-4C72-9C97-E0AF8FA900B1}" dt="2025-04-17T14:59:59.819" v="59" actId="20577"/>
        <pc:sldMkLst>
          <pc:docMk/>
          <pc:sldMk cId="2230707017" sldId="307"/>
        </pc:sldMkLst>
        <pc:spChg chg="mod">
          <ac:chgData name="May, Rebecca" userId="dffc7639-d2e4-4b34-88fc-ca0d97530b6f" providerId="ADAL" clId="{6F7D1407-9B4F-4C72-9C97-E0AF8FA900B1}" dt="2025-04-17T14:59:59.819" v="59" actId="20577"/>
          <ac:spMkLst>
            <pc:docMk/>
            <pc:sldMk cId="2230707017" sldId="307"/>
            <ac:spMk id="2" creationId="{44167EDB-FFA3-540C-A159-37A8F94E1015}"/>
          </ac:spMkLst>
        </pc:spChg>
      </pc:sldChg>
      <pc:sldChg chg="modSp mod modNotesTx">
        <pc:chgData name="May, Rebecca" userId="dffc7639-d2e4-4b34-88fc-ca0d97530b6f" providerId="ADAL" clId="{6F7D1407-9B4F-4C72-9C97-E0AF8FA900B1}" dt="2025-04-17T15:05:03.641" v="93" actId="20577"/>
        <pc:sldMkLst>
          <pc:docMk/>
          <pc:sldMk cId="446464548" sldId="308"/>
        </pc:sldMkLst>
        <pc:spChg chg="mod">
          <ac:chgData name="May, Rebecca" userId="dffc7639-d2e4-4b34-88fc-ca0d97530b6f" providerId="ADAL" clId="{6F7D1407-9B4F-4C72-9C97-E0AF8FA900B1}" dt="2025-04-17T15:00:53.388" v="69" actId="12"/>
          <ac:spMkLst>
            <pc:docMk/>
            <pc:sldMk cId="446464548" sldId="308"/>
            <ac:spMk id="5" creationId="{8AAF6F1B-72B1-298F-E30B-4E402AFDB20D}"/>
          </ac:spMkLst>
        </pc:spChg>
      </pc:sldChg>
      <pc:sldChg chg="modNotesTx">
        <pc:chgData name="May, Rebecca" userId="dffc7639-d2e4-4b34-88fc-ca0d97530b6f" providerId="ADAL" clId="{6F7D1407-9B4F-4C72-9C97-E0AF8FA900B1}" dt="2025-04-17T15:05:22.016" v="108" actId="6549"/>
        <pc:sldMkLst>
          <pc:docMk/>
          <pc:sldMk cId="762108334" sldId="309"/>
        </pc:sldMkLst>
      </pc:sldChg>
      <pc:sldChg chg="modSp mod modNotesTx">
        <pc:chgData name="May, Rebecca" userId="dffc7639-d2e4-4b34-88fc-ca0d97530b6f" providerId="ADAL" clId="{6F7D1407-9B4F-4C72-9C97-E0AF8FA900B1}" dt="2025-04-17T15:04:10.564" v="90" actId="20577"/>
        <pc:sldMkLst>
          <pc:docMk/>
          <pc:sldMk cId="1357769974" sldId="310"/>
        </pc:sldMkLst>
        <pc:spChg chg="mod">
          <ac:chgData name="May, Rebecca" userId="dffc7639-d2e4-4b34-88fc-ca0d97530b6f" providerId="ADAL" clId="{6F7D1407-9B4F-4C72-9C97-E0AF8FA900B1}" dt="2025-04-17T15:01:39.918" v="73" actId="20577"/>
          <ac:spMkLst>
            <pc:docMk/>
            <pc:sldMk cId="1357769974" sldId="310"/>
            <ac:spMk id="5" creationId="{B38B1597-EED7-BB2B-D43F-2CF0DE742C23}"/>
          </ac:spMkLst>
        </pc:spChg>
      </pc:sldChg>
      <pc:sldChg chg="modSp mod">
        <pc:chgData name="May, Rebecca" userId="dffc7639-d2e4-4b34-88fc-ca0d97530b6f" providerId="ADAL" clId="{6F7D1407-9B4F-4C72-9C97-E0AF8FA900B1}" dt="2025-04-17T15:03:56.195" v="86" actId="20577"/>
        <pc:sldMkLst>
          <pc:docMk/>
          <pc:sldMk cId="431830288" sldId="311"/>
        </pc:sldMkLst>
        <pc:spChg chg="mod">
          <ac:chgData name="May, Rebecca" userId="dffc7639-d2e4-4b34-88fc-ca0d97530b6f" providerId="ADAL" clId="{6F7D1407-9B4F-4C72-9C97-E0AF8FA900B1}" dt="2025-04-17T15:03:56.195" v="86" actId="20577"/>
          <ac:spMkLst>
            <pc:docMk/>
            <pc:sldMk cId="431830288" sldId="311"/>
            <ac:spMk id="5" creationId="{F1D61A8B-6412-AD53-5A0A-8BACAB1793B1}"/>
          </ac:spMkLst>
        </pc:spChg>
      </pc:sldChg>
      <pc:sldChg chg="modSp mod modNotesTx">
        <pc:chgData name="May, Rebecca" userId="dffc7639-d2e4-4b34-88fc-ca0d97530b6f" providerId="ADAL" clId="{6F7D1407-9B4F-4C72-9C97-E0AF8FA900B1}" dt="2025-04-17T15:07:38.411" v="133" actId="20577"/>
        <pc:sldMkLst>
          <pc:docMk/>
          <pc:sldMk cId="1061451234" sldId="312"/>
        </pc:sldMkLst>
        <pc:spChg chg="mod">
          <ac:chgData name="May, Rebecca" userId="dffc7639-d2e4-4b34-88fc-ca0d97530b6f" providerId="ADAL" clId="{6F7D1407-9B4F-4C72-9C97-E0AF8FA900B1}" dt="2025-04-17T15:06:42.776" v="128" actId="20577"/>
          <ac:spMkLst>
            <pc:docMk/>
            <pc:sldMk cId="1061451234" sldId="312"/>
            <ac:spMk id="8" creationId="{DA724617-CE9B-00A5-90C3-829A35EA92B9}"/>
          </ac:spMkLst>
        </pc:spChg>
      </pc:sldChg>
      <pc:sldChg chg="modSp mod">
        <pc:chgData name="May, Rebecca" userId="dffc7639-d2e4-4b34-88fc-ca0d97530b6f" providerId="ADAL" clId="{6F7D1407-9B4F-4C72-9C97-E0AF8FA900B1}" dt="2025-04-17T15:08:01.262" v="139" actId="20577"/>
        <pc:sldMkLst>
          <pc:docMk/>
          <pc:sldMk cId="2027793640" sldId="313"/>
        </pc:sldMkLst>
        <pc:spChg chg="mod">
          <ac:chgData name="May, Rebecca" userId="dffc7639-d2e4-4b34-88fc-ca0d97530b6f" providerId="ADAL" clId="{6F7D1407-9B4F-4C72-9C97-E0AF8FA900B1}" dt="2025-04-17T15:08:01.262" v="139" actId="20577"/>
          <ac:spMkLst>
            <pc:docMk/>
            <pc:sldMk cId="2027793640" sldId="313"/>
            <ac:spMk id="4" creationId="{58499AA5-1861-0000-AD8D-9FFCEB9DC882}"/>
          </ac:spMkLst>
        </pc:spChg>
      </pc:sldChg>
    </pc:docChg>
  </pc:docChgLst>
  <pc:docChgLst>
    <pc:chgData name="Evans, Josie" userId="aaea60dd-eaa6-4fde-a2ae-3576d6b832cc" providerId="ADAL" clId="{1083DCB9-E971-4454-800E-63EF000AADF5}"/>
    <pc:docChg chg="custSel addSld delSld modSld delMainMaster modMainMaster modSection">
      <pc:chgData name="Evans, Josie" userId="aaea60dd-eaa6-4fde-a2ae-3576d6b832cc" providerId="ADAL" clId="{1083DCB9-E971-4454-800E-63EF000AADF5}" dt="2025-04-22T10:13:11.310" v="103" actId="20577"/>
      <pc:docMkLst>
        <pc:docMk/>
      </pc:docMkLst>
      <pc:sldChg chg="del">
        <pc:chgData name="Evans, Josie" userId="aaea60dd-eaa6-4fde-a2ae-3576d6b832cc" providerId="ADAL" clId="{1083DCB9-E971-4454-800E-63EF000AADF5}" dt="2025-04-22T10:04:08.893" v="68" actId="47"/>
        <pc:sldMkLst>
          <pc:docMk/>
          <pc:sldMk cId="1324876146" sldId="300"/>
        </pc:sldMkLst>
      </pc:sldChg>
      <pc:sldChg chg="delSp modSp mod">
        <pc:chgData name="Evans, Josie" userId="aaea60dd-eaa6-4fde-a2ae-3576d6b832cc" providerId="ADAL" clId="{1083DCB9-E971-4454-800E-63EF000AADF5}" dt="2025-04-22T08:54:44.280" v="13" actId="207"/>
        <pc:sldMkLst>
          <pc:docMk/>
          <pc:sldMk cId="1061451234" sldId="312"/>
        </pc:sldMkLst>
        <pc:spChg chg="mod">
          <ac:chgData name="Evans, Josie" userId="aaea60dd-eaa6-4fde-a2ae-3576d6b832cc" providerId="ADAL" clId="{1083DCB9-E971-4454-800E-63EF000AADF5}" dt="2025-04-22T08:54:44.280" v="13" actId="207"/>
          <ac:spMkLst>
            <pc:docMk/>
            <pc:sldMk cId="1061451234" sldId="312"/>
            <ac:spMk id="3" creationId="{AC916BCC-70E2-1486-2756-0700C2E4DA54}"/>
          </ac:spMkLst>
        </pc:spChg>
        <pc:spChg chg="del mod">
          <ac:chgData name="Evans, Josie" userId="aaea60dd-eaa6-4fde-a2ae-3576d6b832cc" providerId="ADAL" clId="{1083DCB9-E971-4454-800E-63EF000AADF5}" dt="2025-04-22T08:54:42.738" v="12" actId="478"/>
          <ac:spMkLst>
            <pc:docMk/>
            <pc:sldMk cId="1061451234" sldId="312"/>
            <ac:spMk id="5" creationId="{93B8AB48-50FE-8D5D-6028-722BBE4EEA4E}"/>
          </ac:spMkLst>
        </pc:spChg>
        <pc:spChg chg="mod">
          <ac:chgData name="Evans, Josie" userId="aaea60dd-eaa6-4fde-a2ae-3576d6b832cc" providerId="ADAL" clId="{1083DCB9-E971-4454-800E-63EF000AADF5}" dt="2025-04-22T08:54:35.293" v="9" actId="403"/>
          <ac:spMkLst>
            <pc:docMk/>
            <pc:sldMk cId="1061451234" sldId="312"/>
            <ac:spMk id="8" creationId="{DA724617-CE9B-00A5-90C3-829A35EA92B9}"/>
          </ac:spMkLst>
        </pc:spChg>
      </pc:sldChg>
      <pc:sldChg chg="modSp mod">
        <pc:chgData name="Evans, Josie" userId="aaea60dd-eaa6-4fde-a2ae-3576d6b832cc" providerId="ADAL" clId="{1083DCB9-E971-4454-800E-63EF000AADF5}" dt="2025-04-17T09:30:03.039" v="4" actId="113"/>
        <pc:sldMkLst>
          <pc:docMk/>
          <pc:sldMk cId="2027793640" sldId="313"/>
        </pc:sldMkLst>
        <pc:spChg chg="mod">
          <ac:chgData name="Evans, Josie" userId="aaea60dd-eaa6-4fde-a2ae-3576d6b832cc" providerId="ADAL" clId="{1083DCB9-E971-4454-800E-63EF000AADF5}" dt="2025-04-17T09:29:56.417" v="2" actId="20577"/>
          <ac:spMkLst>
            <pc:docMk/>
            <pc:sldMk cId="2027793640" sldId="313"/>
            <ac:spMk id="2" creationId="{6F045186-0336-BE7B-4AF0-8B0B05F11C80}"/>
          </ac:spMkLst>
        </pc:spChg>
        <pc:spChg chg="mod">
          <ac:chgData name="Evans, Josie" userId="aaea60dd-eaa6-4fde-a2ae-3576d6b832cc" providerId="ADAL" clId="{1083DCB9-E971-4454-800E-63EF000AADF5}" dt="2025-04-17T09:30:03.039" v="4" actId="113"/>
          <ac:spMkLst>
            <pc:docMk/>
            <pc:sldMk cId="2027793640" sldId="313"/>
            <ac:spMk id="4" creationId="{58499AA5-1861-0000-AD8D-9FFCEB9DC882}"/>
          </ac:spMkLst>
        </pc:spChg>
      </pc:sldChg>
      <pc:sldChg chg="addSp delSp modSp new mod modClrScheme chgLayout">
        <pc:chgData name="Evans, Josie" userId="aaea60dd-eaa6-4fde-a2ae-3576d6b832cc" providerId="ADAL" clId="{1083DCB9-E971-4454-800E-63EF000AADF5}" dt="2025-04-22T10:13:11.310" v="103" actId="20577"/>
        <pc:sldMkLst>
          <pc:docMk/>
          <pc:sldMk cId="2501497131" sldId="314"/>
        </pc:sldMkLst>
        <pc:spChg chg="del mod ord">
          <ac:chgData name="Evans, Josie" userId="aaea60dd-eaa6-4fde-a2ae-3576d6b832cc" providerId="ADAL" clId="{1083DCB9-E971-4454-800E-63EF000AADF5}" dt="2025-04-22T10:03:02.721" v="15" actId="700"/>
          <ac:spMkLst>
            <pc:docMk/>
            <pc:sldMk cId="2501497131" sldId="314"/>
            <ac:spMk id="2" creationId="{C4B1458A-EE58-FAB9-F494-923BA18A8268}"/>
          </ac:spMkLst>
        </pc:spChg>
        <pc:spChg chg="add mod ord">
          <ac:chgData name="Evans, Josie" userId="aaea60dd-eaa6-4fde-a2ae-3576d6b832cc" providerId="ADAL" clId="{1083DCB9-E971-4454-800E-63EF000AADF5}" dt="2025-04-22T10:04:05.849" v="67" actId="20577"/>
          <ac:spMkLst>
            <pc:docMk/>
            <pc:sldMk cId="2501497131" sldId="314"/>
            <ac:spMk id="3" creationId="{14653FDC-F2C2-EB6C-4E2A-8E19FE0FC29D}"/>
          </ac:spMkLst>
        </pc:spChg>
        <pc:spChg chg="add del mod ord">
          <ac:chgData name="Evans, Josie" userId="aaea60dd-eaa6-4fde-a2ae-3576d6b832cc" providerId="ADAL" clId="{1083DCB9-E971-4454-800E-63EF000AADF5}" dt="2025-04-22T10:03:47.213" v="48"/>
          <ac:spMkLst>
            <pc:docMk/>
            <pc:sldMk cId="2501497131" sldId="314"/>
            <ac:spMk id="4" creationId="{199B91D6-029F-EC23-58B1-88BDDFF09B89}"/>
          </ac:spMkLst>
        </pc:spChg>
        <pc:spChg chg="add mod ord">
          <ac:chgData name="Evans, Josie" userId="aaea60dd-eaa6-4fde-a2ae-3576d6b832cc" providerId="ADAL" clId="{1083DCB9-E971-4454-800E-63EF000AADF5}" dt="2025-04-22T10:03:40.228" v="47" actId="14"/>
          <ac:spMkLst>
            <pc:docMk/>
            <pc:sldMk cId="2501497131" sldId="314"/>
            <ac:spMk id="5" creationId="{9F916545-77EB-9059-AA66-85C7B988CA6B}"/>
          </ac:spMkLst>
        </pc:spChg>
        <pc:spChg chg="add mod ord">
          <ac:chgData name="Evans, Josie" userId="aaea60dd-eaa6-4fde-a2ae-3576d6b832cc" providerId="ADAL" clId="{1083DCB9-E971-4454-800E-63EF000AADF5}" dt="2025-04-22T10:13:11.310" v="103" actId="20577"/>
          <ac:spMkLst>
            <pc:docMk/>
            <pc:sldMk cId="2501497131" sldId="314"/>
            <ac:spMk id="6" creationId="{5698C375-EF1C-1412-B03A-6BCE092C4415}"/>
          </ac:spMkLst>
        </pc:spChg>
        <pc:spChg chg="add del mod ord">
          <ac:chgData name="Evans, Josie" userId="aaea60dd-eaa6-4fde-a2ae-3576d6b832cc" providerId="ADAL" clId="{1083DCB9-E971-4454-800E-63EF000AADF5}" dt="2025-04-22T10:03:51.589" v="49"/>
          <ac:spMkLst>
            <pc:docMk/>
            <pc:sldMk cId="2501497131" sldId="314"/>
            <ac:spMk id="7" creationId="{EA4603AC-18FE-6848-9725-0711DAC6782B}"/>
          </ac:spMkLst>
        </pc:spChg>
        <pc:spChg chg="add mod ord">
          <ac:chgData name="Evans, Josie" userId="aaea60dd-eaa6-4fde-a2ae-3576d6b832cc" providerId="ADAL" clId="{1083DCB9-E971-4454-800E-63EF000AADF5}" dt="2025-04-22T10:03:59.180" v="51"/>
          <ac:spMkLst>
            <pc:docMk/>
            <pc:sldMk cId="2501497131" sldId="314"/>
            <ac:spMk id="8" creationId="{F517F7DB-2F12-74C2-C6BE-9BDEE0E95E30}"/>
          </ac:spMkLst>
        </pc:spChg>
        <pc:spChg chg="add del mod ord">
          <ac:chgData name="Evans, Josie" userId="aaea60dd-eaa6-4fde-a2ae-3576d6b832cc" providerId="ADAL" clId="{1083DCB9-E971-4454-800E-63EF000AADF5}" dt="2025-04-22T10:03:55.084" v="50"/>
          <ac:spMkLst>
            <pc:docMk/>
            <pc:sldMk cId="2501497131" sldId="314"/>
            <ac:spMk id="9" creationId="{E2BF8FEA-7C65-876B-1C5F-C8DF2F78E542}"/>
          </ac:spMkLst>
        </pc:spChg>
        <pc:picChg chg="add mod">
          <ac:chgData name="Evans, Josie" userId="aaea60dd-eaa6-4fde-a2ae-3576d6b832cc" providerId="ADAL" clId="{1083DCB9-E971-4454-800E-63EF000AADF5}" dt="2025-04-22T10:04:38.217" v="102" actId="1076"/>
          <ac:picMkLst>
            <pc:docMk/>
            <pc:sldMk cId="2501497131" sldId="314"/>
            <ac:picMk id="10" creationId="{1E5B98B1-78D4-D50D-AD80-EDD7EC9552EF}"/>
          </ac:picMkLst>
        </pc:picChg>
        <pc:picChg chg="add mod">
          <ac:chgData name="Evans, Josie" userId="aaea60dd-eaa6-4fde-a2ae-3576d6b832cc" providerId="ADAL" clId="{1083DCB9-E971-4454-800E-63EF000AADF5}" dt="2025-04-22T10:04:38.217" v="102" actId="1076"/>
          <ac:picMkLst>
            <pc:docMk/>
            <pc:sldMk cId="2501497131" sldId="314"/>
            <ac:picMk id="11" creationId="{1D0CF512-8DA0-495D-DA9B-3092B870EE57}"/>
          </ac:picMkLst>
        </pc:picChg>
        <pc:picChg chg="add mod">
          <ac:chgData name="Evans, Josie" userId="aaea60dd-eaa6-4fde-a2ae-3576d6b832cc" providerId="ADAL" clId="{1083DCB9-E971-4454-800E-63EF000AADF5}" dt="2025-04-22T10:04:38.217" v="102" actId="1076"/>
          <ac:picMkLst>
            <pc:docMk/>
            <pc:sldMk cId="2501497131" sldId="314"/>
            <ac:picMk id="12" creationId="{9407CD12-8030-B154-3184-88030D05C9A5}"/>
          </ac:picMkLst>
        </pc:picChg>
      </pc:sldChg>
      <pc:sldChg chg="del">
        <pc:chgData name="Evans, Josie" userId="aaea60dd-eaa6-4fde-a2ae-3576d6b832cc" providerId="ADAL" clId="{1083DCB9-E971-4454-800E-63EF000AADF5}" dt="2025-04-17T09:31:07.344" v="6" actId="47"/>
        <pc:sldMkLst>
          <pc:docMk/>
          <pc:sldMk cId="2731926989" sldId="314"/>
        </pc:sldMkLst>
      </pc:sldChg>
      <pc:sldMasterChg chg="del delSldLayout">
        <pc:chgData name="Evans, Josie" userId="aaea60dd-eaa6-4fde-a2ae-3576d6b832cc" providerId="ADAL" clId="{1083DCB9-E971-4454-800E-63EF000AADF5}" dt="2025-04-17T09:30:04.947" v="5"/>
        <pc:sldMasterMkLst>
          <pc:docMk/>
          <pc:sldMasterMk cId="2217866481" sldId="2147483660"/>
        </pc:sldMasterMkLst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2217866481" sldId="2147483660"/>
            <pc:sldLayoutMk cId="1785230785" sldId="2147483777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2217866481" sldId="2147483660"/>
            <pc:sldLayoutMk cId="3151091117" sldId="2147483780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2217866481" sldId="2147483660"/>
            <pc:sldLayoutMk cId="2670422055" sldId="2147483781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2217866481" sldId="2147483660"/>
            <pc:sldLayoutMk cId="3910812132" sldId="2147483786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2217866481" sldId="2147483660"/>
            <pc:sldLayoutMk cId="3389854272" sldId="2147483788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2217866481" sldId="2147483660"/>
            <pc:sldLayoutMk cId="844404885" sldId="2147483796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2217866481" sldId="2147483660"/>
            <pc:sldLayoutMk cId="2238072026" sldId="2147483797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2217866481" sldId="2147483660"/>
            <pc:sldLayoutMk cId="2785161596" sldId="2147483798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2217866481" sldId="2147483660"/>
            <pc:sldLayoutMk cId="1958520897" sldId="2147483872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2217866481" sldId="2147483660"/>
            <pc:sldLayoutMk cId="472251335" sldId="2147483873"/>
          </pc:sldLayoutMkLst>
        </pc:sldLayoutChg>
      </pc:sldMasterChg>
      <pc:sldMasterChg chg="del delSldLayout">
        <pc:chgData name="Evans, Josie" userId="aaea60dd-eaa6-4fde-a2ae-3576d6b832cc" providerId="ADAL" clId="{1083DCB9-E971-4454-800E-63EF000AADF5}" dt="2025-04-17T09:30:04.947" v="5"/>
        <pc:sldMasterMkLst>
          <pc:docMk/>
          <pc:sldMasterMk cId="1433300368" sldId="2147483799"/>
        </pc:sldMasterMkLst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433300368" sldId="2147483799"/>
            <pc:sldLayoutMk cId="1527291370" sldId="2147483818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433300368" sldId="2147483799"/>
            <pc:sldLayoutMk cId="3562340024" sldId="2147483819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433300368" sldId="2147483799"/>
            <pc:sldLayoutMk cId="520181862" sldId="2147483820"/>
          </pc:sldLayoutMkLst>
        </pc:sldLayoutChg>
      </pc:sldMasterChg>
      <pc:sldMasterChg chg="del delSldLayout">
        <pc:chgData name="Evans, Josie" userId="aaea60dd-eaa6-4fde-a2ae-3576d6b832cc" providerId="ADAL" clId="{1083DCB9-E971-4454-800E-63EF000AADF5}" dt="2025-04-17T09:30:04.947" v="5"/>
        <pc:sldMasterMkLst>
          <pc:docMk/>
          <pc:sldMasterMk cId="4045664613" sldId="2147483821"/>
        </pc:sldMasterMkLst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4045664613" sldId="2147483821"/>
            <pc:sldLayoutMk cId="1659487629" sldId="2147483822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4045664613" sldId="2147483821"/>
            <pc:sldLayoutMk cId="3209770388" sldId="2147483823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4045664613" sldId="2147483821"/>
            <pc:sldLayoutMk cId="2989585299" sldId="2147483824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4045664613" sldId="2147483821"/>
            <pc:sldLayoutMk cId="771702010" sldId="2147483825"/>
          </pc:sldLayoutMkLst>
        </pc:sldLayoutChg>
      </pc:sldMasterChg>
      <pc:sldMasterChg chg="del delSldLayout">
        <pc:chgData name="Evans, Josie" userId="aaea60dd-eaa6-4fde-a2ae-3576d6b832cc" providerId="ADAL" clId="{1083DCB9-E971-4454-800E-63EF000AADF5}" dt="2025-04-17T09:30:04.947" v="5"/>
        <pc:sldMasterMkLst>
          <pc:docMk/>
          <pc:sldMasterMk cId="3391850710" sldId="2147483826"/>
        </pc:sldMasterMkLst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3391850710" sldId="2147483826"/>
            <pc:sldLayoutMk cId="186167143" sldId="2147483827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3391850710" sldId="2147483826"/>
            <pc:sldLayoutMk cId="4273777609" sldId="2147483828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3391850710" sldId="2147483826"/>
            <pc:sldLayoutMk cId="928190420" sldId="2147483829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3391850710" sldId="2147483826"/>
            <pc:sldLayoutMk cId="778525727" sldId="2147483830"/>
          </pc:sldLayoutMkLst>
        </pc:sldLayoutChg>
      </pc:sldMasterChg>
      <pc:sldMasterChg chg="del delSldLayout">
        <pc:chgData name="Evans, Josie" userId="aaea60dd-eaa6-4fde-a2ae-3576d6b832cc" providerId="ADAL" clId="{1083DCB9-E971-4454-800E-63EF000AADF5}" dt="2025-04-17T09:30:04.947" v="5"/>
        <pc:sldMasterMkLst>
          <pc:docMk/>
          <pc:sldMasterMk cId="3899971177" sldId="2147483831"/>
        </pc:sldMasterMkLst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3899971177" sldId="2147483831"/>
            <pc:sldLayoutMk cId="1296847754" sldId="2147483832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3899971177" sldId="2147483831"/>
            <pc:sldLayoutMk cId="2124554007" sldId="2147483833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3899971177" sldId="2147483831"/>
            <pc:sldLayoutMk cId="2692646997" sldId="2147483834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3899971177" sldId="2147483831"/>
            <pc:sldLayoutMk cId="164223612" sldId="2147483835"/>
          </pc:sldLayoutMkLst>
        </pc:sldLayoutChg>
      </pc:sldMasterChg>
      <pc:sldMasterChg chg="del delSldLayout">
        <pc:chgData name="Evans, Josie" userId="aaea60dd-eaa6-4fde-a2ae-3576d6b832cc" providerId="ADAL" clId="{1083DCB9-E971-4454-800E-63EF000AADF5}" dt="2025-04-17T09:30:04.947" v="5"/>
        <pc:sldMasterMkLst>
          <pc:docMk/>
          <pc:sldMasterMk cId="1513994161" sldId="2147483841"/>
        </pc:sldMasterMkLst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513994161" sldId="2147483841"/>
            <pc:sldLayoutMk cId="2408842378" sldId="2147483842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513994161" sldId="2147483841"/>
            <pc:sldLayoutMk cId="3257542985" sldId="2147483843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513994161" sldId="2147483841"/>
            <pc:sldLayoutMk cId="57802930" sldId="2147483844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513994161" sldId="2147483841"/>
            <pc:sldLayoutMk cId="892830820" sldId="2147483845"/>
          </pc:sldLayoutMkLst>
        </pc:sldLayoutChg>
      </pc:sldMasterChg>
      <pc:sldMasterChg chg="del delSldLayout">
        <pc:chgData name="Evans, Josie" userId="aaea60dd-eaa6-4fde-a2ae-3576d6b832cc" providerId="ADAL" clId="{1083DCB9-E971-4454-800E-63EF000AADF5}" dt="2025-04-17T09:30:04.947" v="5"/>
        <pc:sldMasterMkLst>
          <pc:docMk/>
          <pc:sldMasterMk cId="1256176808" sldId="2147483846"/>
        </pc:sldMasterMkLst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256176808" sldId="2147483846"/>
            <pc:sldLayoutMk cId="1930662052" sldId="2147483847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256176808" sldId="2147483846"/>
            <pc:sldLayoutMk cId="2862166332" sldId="2147483848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256176808" sldId="2147483846"/>
            <pc:sldLayoutMk cId="4243011970" sldId="2147483849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256176808" sldId="2147483846"/>
            <pc:sldLayoutMk cId="787685289" sldId="2147483850"/>
          </pc:sldLayoutMkLst>
        </pc:sldLayoutChg>
      </pc:sldMasterChg>
      <pc:sldMasterChg chg="del delSldLayout">
        <pc:chgData name="Evans, Josie" userId="aaea60dd-eaa6-4fde-a2ae-3576d6b832cc" providerId="ADAL" clId="{1083DCB9-E971-4454-800E-63EF000AADF5}" dt="2025-04-17T09:30:04.947" v="5"/>
        <pc:sldMasterMkLst>
          <pc:docMk/>
          <pc:sldMasterMk cId="1684537100" sldId="2147483874"/>
        </pc:sldMasterMkLst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684537100" sldId="2147483874"/>
            <pc:sldLayoutMk cId="4096566144" sldId="2147483859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684537100" sldId="2147483874"/>
            <pc:sldLayoutMk cId="3235119156" sldId="2147483875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684537100" sldId="2147483874"/>
            <pc:sldLayoutMk cId="802947842" sldId="2147483876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684537100" sldId="2147483874"/>
            <pc:sldLayoutMk cId="2274568752" sldId="2147483877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684537100" sldId="2147483874"/>
            <pc:sldLayoutMk cId="3994819066" sldId="2147483879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684537100" sldId="2147483874"/>
            <pc:sldLayoutMk cId="2948798389" sldId="2147483880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684537100" sldId="2147483874"/>
            <pc:sldLayoutMk cId="321250633" sldId="2147483881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684537100" sldId="2147483874"/>
            <pc:sldLayoutMk cId="2227355211" sldId="2147483882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684537100" sldId="2147483874"/>
            <pc:sldLayoutMk cId="3084302693" sldId="2147483883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684537100" sldId="2147483874"/>
            <pc:sldLayoutMk cId="4231280216" sldId="2147483884"/>
          </pc:sldLayoutMkLst>
        </pc:sldLayoutChg>
      </pc:sldMasterChg>
      <pc:sldMasterChg chg="del delSldLayout">
        <pc:chgData name="Evans, Josie" userId="aaea60dd-eaa6-4fde-a2ae-3576d6b832cc" providerId="ADAL" clId="{1083DCB9-E971-4454-800E-63EF000AADF5}" dt="2025-04-17T09:30:04.947" v="5"/>
        <pc:sldMasterMkLst>
          <pc:docMk/>
          <pc:sldMasterMk cId="1175251079" sldId="2147483885"/>
        </pc:sldMasterMkLst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175251079" sldId="2147483885"/>
            <pc:sldLayoutMk cId="2517542076" sldId="2147483886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175251079" sldId="2147483885"/>
            <pc:sldLayoutMk cId="3294508917" sldId="2147483887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175251079" sldId="2147483885"/>
            <pc:sldLayoutMk cId="1801908114" sldId="2147483888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175251079" sldId="2147483885"/>
            <pc:sldLayoutMk cId="24548405" sldId="2147483889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175251079" sldId="2147483885"/>
            <pc:sldLayoutMk cId="659826178" sldId="2147483891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175251079" sldId="2147483885"/>
            <pc:sldLayoutMk cId="1898485824" sldId="2147483892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175251079" sldId="2147483885"/>
            <pc:sldLayoutMk cId="1227198908" sldId="2147483893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175251079" sldId="2147483885"/>
            <pc:sldLayoutMk cId="333728339" sldId="2147483894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175251079" sldId="2147483885"/>
            <pc:sldLayoutMk cId="328199189" sldId="2147483895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175251079" sldId="2147483885"/>
            <pc:sldLayoutMk cId="2974244346" sldId="2147483896"/>
          </pc:sldLayoutMkLst>
        </pc:sldLayoutChg>
      </pc:sldMasterChg>
      <pc:sldMasterChg chg="del delSldLayout">
        <pc:chgData name="Evans, Josie" userId="aaea60dd-eaa6-4fde-a2ae-3576d6b832cc" providerId="ADAL" clId="{1083DCB9-E971-4454-800E-63EF000AADF5}" dt="2025-04-17T09:30:04.947" v="5"/>
        <pc:sldMasterMkLst>
          <pc:docMk/>
          <pc:sldMasterMk cId="4100756167" sldId="2147483897"/>
        </pc:sldMasterMkLst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4100756167" sldId="2147483897"/>
            <pc:sldLayoutMk cId="3265297551" sldId="2147483898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4100756167" sldId="2147483897"/>
            <pc:sldLayoutMk cId="3991041670" sldId="2147483899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4100756167" sldId="2147483897"/>
            <pc:sldLayoutMk cId="2632637445" sldId="2147483900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4100756167" sldId="2147483897"/>
            <pc:sldLayoutMk cId="2611431978" sldId="2147483901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4100756167" sldId="2147483897"/>
            <pc:sldLayoutMk cId="2285155211" sldId="2147483902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4100756167" sldId="2147483897"/>
            <pc:sldLayoutMk cId="3662927230" sldId="2147483903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4100756167" sldId="2147483897"/>
            <pc:sldLayoutMk cId="1968557072" sldId="2147483904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4100756167" sldId="2147483897"/>
            <pc:sldLayoutMk cId="41028302" sldId="2147483905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4100756167" sldId="2147483897"/>
            <pc:sldLayoutMk cId="2312751237" sldId="2147483906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4100756167" sldId="2147483897"/>
            <pc:sldLayoutMk cId="557095359" sldId="2147483907"/>
          </pc:sldLayoutMkLst>
        </pc:sldLayoutChg>
      </pc:sldMasterChg>
      <pc:sldMasterChg chg="modSldLayout">
        <pc:chgData name="Evans, Josie" userId="aaea60dd-eaa6-4fde-a2ae-3576d6b832cc" providerId="ADAL" clId="{1083DCB9-E971-4454-800E-63EF000AADF5}" dt="2025-04-22T10:04:31.927" v="101" actId="1035"/>
        <pc:sldMasterMkLst>
          <pc:docMk/>
          <pc:sldMasterMk cId="2711428093" sldId="2147483908"/>
        </pc:sldMasterMkLst>
        <pc:sldLayoutChg chg="modSp mod">
          <pc:chgData name="Evans, Josie" userId="aaea60dd-eaa6-4fde-a2ae-3576d6b832cc" providerId="ADAL" clId="{1083DCB9-E971-4454-800E-63EF000AADF5}" dt="2025-04-22T10:04:31.927" v="101" actId="1035"/>
          <pc:sldLayoutMkLst>
            <pc:docMk/>
            <pc:sldMasterMk cId="2711428093" sldId="2147483908"/>
            <pc:sldLayoutMk cId="3207332113" sldId="2147483913"/>
          </pc:sldLayoutMkLst>
          <pc:spChg chg="mod">
            <ac:chgData name="Evans, Josie" userId="aaea60dd-eaa6-4fde-a2ae-3576d6b832cc" providerId="ADAL" clId="{1083DCB9-E971-4454-800E-63EF000AADF5}" dt="2025-04-22T10:04:31.927" v="101" actId="1035"/>
            <ac:spMkLst>
              <pc:docMk/>
              <pc:sldMasterMk cId="2711428093" sldId="2147483908"/>
              <pc:sldLayoutMk cId="3207332113" sldId="2147483913"/>
              <ac:spMk id="12" creationId="{2BFAE9F9-5429-CFF8-597C-34C1D92EB77C}"/>
            </ac:spMkLst>
          </pc:spChg>
          <pc:spChg chg="mod">
            <ac:chgData name="Evans, Josie" userId="aaea60dd-eaa6-4fde-a2ae-3576d6b832cc" providerId="ADAL" clId="{1083DCB9-E971-4454-800E-63EF000AADF5}" dt="2025-04-22T10:04:28.061" v="84" actId="1036"/>
            <ac:spMkLst>
              <pc:docMk/>
              <pc:sldMasterMk cId="2711428093" sldId="2147483908"/>
              <pc:sldLayoutMk cId="3207332113" sldId="2147483913"/>
              <ac:spMk id="15" creationId="{C8650218-E8C4-B267-B89C-CD94E6AC1DF7}"/>
            </ac:spMkLst>
          </pc:spChg>
          <pc:spChg chg="mod">
            <ac:chgData name="Evans, Josie" userId="aaea60dd-eaa6-4fde-a2ae-3576d6b832cc" providerId="ADAL" clId="{1083DCB9-E971-4454-800E-63EF000AADF5}" dt="2025-04-22T10:04:31.927" v="101" actId="1035"/>
            <ac:spMkLst>
              <pc:docMk/>
              <pc:sldMasterMk cId="2711428093" sldId="2147483908"/>
              <pc:sldLayoutMk cId="3207332113" sldId="2147483913"/>
              <ac:spMk id="22" creationId="{C9428658-31AB-5478-AB9C-2332ED08CF85}"/>
            </ac:spMkLst>
          </pc:spChg>
          <pc:spChg chg="mod">
            <ac:chgData name="Evans, Josie" userId="aaea60dd-eaa6-4fde-a2ae-3576d6b832cc" providerId="ADAL" clId="{1083DCB9-E971-4454-800E-63EF000AADF5}" dt="2025-04-22T10:04:28.061" v="84" actId="1036"/>
            <ac:spMkLst>
              <pc:docMk/>
              <pc:sldMasterMk cId="2711428093" sldId="2147483908"/>
              <pc:sldLayoutMk cId="3207332113" sldId="2147483913"/>
              <ac:spMk id="23" creationId="{2ECB421E-ABC7-A07A-7FBD-08786784AF10}"/>
            </ac:spMkLst>
          </pc:spChg>
          <pc:spChg chg="mod">
            <ac:chgData name="Evans, Josie" userId="aaea60dd-eaa6-4fde-a2ae-3576d6b832cc" providerId="ADAL" clId="{1083DCB9-E971-4454-800E-63EF000AADF5}" dt="2025-04-22T10:04:31.927" v="101" actId="1035"/>
            <ac:spMkLst>
              <pc:docMk/>
              <pc:sldMasterMk cId="2711428093" sldId="2147483908"/>
              <pc:sldLayoutMk cId="3207332113" sldId="2147483913"/>
              <ac:spMk id="24" creationId="{CE4CF326-14CF-E04A-03AF-3867D47E3BBA}"/>
            </ac:spMkLst>
          </pc:spChg>
          <pc:spChg chg="mod">
            <ac:chgData name="Evans, Josie" userId="aaea60dd-eaa6-4fde-a2ae-3576d6b832cc" providerId="ADAL" clId="{1083DCB9-E971-4454-800E-63EF000AADF5}" dt="2025-04-22T10:04:28.061" v="84" actId="1036"/>
            <ac:spMkLst>
              <pc:docMk/>
              <pc:sldMasterMk cId="2711428093" sldId="2147483908"/>
              <pc:sldLayoutMk cId="3207332113" sldId="2147483913"/>
              <ac:spMk id="25" creationId="{58E79EAA-5AB5-1EC9-B4AE-C198BEE38B2F}"/>
            </ac:spMkLst>
          </pc:spChg>
        </pc:sldLayoutChg>
      </pc:sldMasterChg>
      <pc:sldMasterChg chg="del delSldLayout">
        <pc:chgData name="Evans, Josie" userId="aaea60dd-eaa6-4fde-a2ae-3576d6b832cc" providerId="ADAL" clId="{1083DCB9-E971-4454-800E-63EF000AADF5}" dt="2025-04-17T09:30:04.947" v="5"/>
        <pc:sldMasterMkLst>
          <pc:docMk/>
          <pc:sldMasterMk cId="3031503955" sldId="2147483919"/>
        </pc:sldMasterMkLst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3031503955" sldId="2147483919"/>
            <pc:sldLayoutMk cId="2893047665" sldId="2147483920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3031503955" sldId="2147483919"/>
            <pc:sldLayoutMk cId="2311018602" sldId="2147483921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3031503955" sldId="2147483919"/>
            <pc:sldLayoutMk cId="409655489" sldId="2147483922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3031503955" sldId="2147483919"/>
            <pc:sldLayoutMk cId="1924027665" sldId="2147483923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3031503955" sldId="2147483919"/>
            <pc:sldLayoutMk cId="1365561193" sldId="2147483924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3031503955" sldId="2147483919"/>
            <pc:sldLayoutMk cId="2092895715" sldId="2147483925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3031503955" sldId="2147483919"/>
            <pc:sldLayoutMk cId="3044172282" sldId="2147483926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3031503955" sldId="2147483919"/>
            <pc:sldLayoutMk cId="3760372723" sldId="2147483927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3031503955" sldId="2147483919"/>
            <pc:sldLayoutMk cId="62625303" sldId="2147483928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3031503955" sldId="2147483919"/>
            <pc:sldLayoutMk cId="641472249" sldId="2147483929"/>
          </pc:sldLayoutMkLst>
        </pc:sldLayoutChg>
      </pc:sldMasterChg>
      <pc:sldMasterChg chg="del delSldLayout">
        <pc:chgData name="Evans, Josie" userId="aaea60dd-eaa6-4fde-a2ae-3576d6b832cc" providerId="ADAL" clId="{1083DCB9-E971-4454-800E-63EF000AADF5}" dt="2025-04-17T09:30:04.947" v="5"/>
        <pc:sldMasterMkLst>
          <pc:docMk/>
          <pc:sldMasterMk cId="276447705" sldId="2147483930"/>
        </pc:sldMasterMkLst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276447705" sldId="2147483930"/>
            <pc:sldLayoutMk cId="694752249" sldId="2147483931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276447705" sldId="2147483930"/>
            <pc:sldLayoutMk cId="515327403" sldId="2147483932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276447705" sldId="2147483930"/>
            <pc:sldLayoutMk cId="2281279855" sldId="2147483933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276447705" sldId="2147483930"/>
            <pc:sldLayoutMk cId="3206381469" sldId="2147483934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276447705" sldId="2147483930"/>
            <pc:sldLayoutMk cId="858242704" sldId="2147483935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276447705" sldId="2147483930"/>
            <pc:sldLayoutMk cId="566990121" sldId="2147483936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276447705" sldId="2147483930"/>
            <pc:sldLayoutMk cId="1521418134" sldId="2147483937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276447705" sldId="2147483930"/>
            <pc:sldLayoutMk cId="3554539864" sldId="2147483938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276447705" sldId="2147483930"/>
            <pc:sldLayoutMk cId="1535250739" sldId="2147483939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276447705" sldId="2147483930"/>
            <pc:sldLayoutMk cId="2421692947" sldId="2147483940"/>
          </pc:sldLayoutMkLst>
        </pc:sldLayoutChg>
      </pc:sldMasterChg>
      <pc:sldMasterChg chg="del delSldLayout">
        <pc:chgData name="Evans, Josie" userId="aaea60dd-eaa6-4fde-a2ae-3576d6b832cc" providerId="ADAL" clId="{1083DCB9-E971-4454-800E-63EF000AADF5}" dt="2025-04-17T09:30:04.947" v="5"/>
        <pc:sldMasterMkLst>
          <pc:docMk/>
          <pc:sldMasterMk cId="537580445" sldId="2147483941"/>
        </pc:sldMasterMkLst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537580445" sldId="2147483941"/>
            <pc:sldLayoutMk cId="3655050728" sldId="2147483942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537580445" sldId="2147483941"/>
            <pc:sldLayoutMk cId="191104469" sldId="2147483948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537580445" sldId="2147483941"/>
            <pc:sldLayoutMk cId="3106673082" sldId="2147483949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537580445" sldId="2147483941"/>
            <pc:sldLayoutMk cId="2883798060" sldId="2147483950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537580445" sldId="2147483941"/>
            <pc:sldLayoutMk cId="4228679101" sldId="2147483951"/>
          </pc:sldLayoutMkLst>
        </pc:sldLayoutChg>
      </pc:sldMasterChg>
      <pc:sldMasterChg chg="del delSldLayout">
        <pc:chgData name="Evans, Josie" userId="aaea60dd-eaa6-4fde-a2ae-3576d6b832cc" providerId="ADAL" clId="{1083DCB9-E971-4454-800E-63EF000AADF5}" dt="2025-04-17T09:30:04.947" v="5"/>
        <pc:sldMasterMkLst>
          <pc:docMk/>
          <pc:sldMasterMk cId="1502784078" sldId="2147483943"/>
        </pc:sldMasterMkLst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502784078" sldId="2147483943"/>
            <pc:sldLayoutMk cId="3733918436" sldId="2147483944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502784078" sldId="2147483943"/>
            <pc:sldLayoutMk cId="714599208" sldId="2147483952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502784078" sldId="2147483943"/>
            <pc:sldLayoutMk cId="785506021" sldId="2147483953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502784078" sldId="2147483943"/>
            <pc:sldLayoutMk cId="1326846653" sldId="2147483954"/>
          </pc:sldLayoutMkLst>
        </pc:sldLayoutChg>
        <pc:sldLayoutChg chg="del">
          <pc:chgData name="Evans, Josie" userId="aaea60dd-eaa6-4fde-a2ae-3576d6b832cc" providerId="ADAL" clId="{1083DCB9-E971-4454-800E-63EF000AADF5}" dt="2025-04-17T09:30:04.947" v="5"/>
          <pc:sldLayoutMkLst>
            <pc:docMk/>
            <pc:sldMasterMk cId="1502784078" sldId="2147483943"/>
            <pc:sldLayoutMk cId="1638070405" sldId="2147483955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E5B866-002C-45A7-A0F9-47A51323FC75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22F3C90-0D2C-4255-BE43-483C9395327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Auto‑run tests on every push</a:t>
          </a:r>
          <a:endParaRPr lang="en-US" b="1" dirty="0"/>
        </a:p>
      </dgm:t>
    </dgm:pt>
    <dgm:pt modelId="{DA6CA57E-F7A6-4378-BDCC-3BB28F1BC7E3}" type="parTrans" cxnId="{78A56A9D-6039-4E01-AFD0-148A4D698F00}">
      <dgm:prSet/>
      <dgm:spPr/>
      <dgm:t>
        <a:bodyPr/>
        <a:lstStyle/>
        <a:p>
          <a:endParaRPr lang="en-US" b="1"/>
        </a:p>
      </dgm:t>
    </dgm:pt>
    <dgm:pt modelId="{BACA0BF5-6E1F-4A0A-A182-A1D097055E78}" type="sibTrans" cxnId="{78A56A9D-6039-4E01-AFD0-148A4D698F00}">
      <dgm:prSet/>
      <dgm:spPr/>
      <dgm:t>
        <a:bodyPr/>
        <a:lstStyle/>
        <a:p>
          <a:endParaRPr lang="en-US" b="1"/>
        </a:p>
      </dgm:t>
    </dgm:pt>
    <dgm:pt modelId="{09592506-B751-40F8-9F28-36ABC15A763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Build &amp; package applications</a:t>
          </a:r>
          <a:endParaRPr lang="en-US" b="1"/>
        </a:p>
      </dgm:t>
    </dgm:pt>
    <dgm:pt modelId="{FB3D449D-692D-4A78-9709-0CC2B3A117F1}" type="parTrans" cxnId="{1826827E-15A0-4632-8200-41F5F6AE2D35}">
      <dgm:prSet/>
      <dgm:spPr/>
      <dgm:t>
        <a:bodyPr/>
        <a:lstStyle/>
        <a:p>
          <a:endParaRPr lang="en-US" b="1"/>
        </a:p>
      </dgm:t>
    </dgm:pt>
    <dgm:pt modelId="{FC30252E-3232-4E86-B364-AB244B29DBD0}" type="sibTrans" cxnId="{1826827E-15A0-4632-8200-41F5F6AE2D35}">
      <dgm:prSet/>
      <dgm:spPr/>
      <dgm:t>
        <a:bodyPr/>
        <a:lstStyle/>
        <a:p>
          <a:endParaRPr lang="en-US" b="1"/>
        </a:p>
      </dgm:t>
    </dgm:pt>
    <dgm:pt modelId="{2041ADF3-8847-41FD-9B55-FF697FFB8BB4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Deploy to cloud environments</a:t>
          </a:r>
          <a:endParaRPr lang="en-US" b="1"/>
        </a:p>
      </dgm:t>
    </dgm:pt>
    <dgm:pt modelId="{5260901B-9C92-4246-9254-0F4106909F25}" type="parTrans" cxnId="{A04E38C9-5335-4012-BBD4-EAD959C778F1}">
      <dgm:prSet/>
      <dgm:spPr/>
      <dgm:t>
        <a:bodyPr/>
        <a:lstStyle/>
        <a:p>
          <a:endParaRPr lang="en-US" b="1"/>
        </a:p>
      </dgm:t>
    </dgm:pt>
    <dgm:pt modelId="{C92CDA63-B629-4709-B9AC-7B74464249BD}" type="sibTrans" cxnId="{A04E38C9-5335-4012-BBD4-EAD959C778F1}">
      <dgm:prSet/>
      <dgm:spPr/>
      <dgm:t>
        <a:bodyPr/>
        <a:lstStyle/>
        <a:p>
          <a:endParaRPr lang="en-US" b="1"/>
        </a:p>
      </dgm:t>
    </dgm:pt>
    <dgm:pt modelId="{DD68BACB-2E3A-4EA5-A258-D108EBE5129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Automate repetitive tasks</a:t>
          </a:r>
          <a:endParaRPr lang="en-US" b="1"/>
        </a:p>
      </dgm:t>
    </dgm:pt>
    <dgm:pt modelId="{C3921CB5-2017-4358-8716-624DF20D6323}" type="parTrans" cxnId="{06725F76-5E48-4AB4-9F14-F677288BC7AC}">
      <dgm:prSet/>
      <dgm:spPr/>
      <dgm:t>
        <a:bodyPr/>
        <a:lstStyle/>
        <a:p>
          <a:endParaRPr lang="en-US" b="1"/>
        </a:p>
      </dgm:t>
    </dgm:pt>
    <dgm:pt modelId="{C2C5B5C6-FF32-4DCB-BD33-67EFC95D561D}" type="sibTrans" cxnId="{06725F76-5E48-4AB4-9F14-F677288BC7AC}">
      <dgm:prSet/>
      <dgm:spPr/>
      <dgm:t>
        <a:bodyPr/>
        <a:lstStyle/>
        <a:p>
          <a:endParaRPr lang="en-US" b="1"/>
        </a:p>
      </dgm:t>
    </dgm:pt>
    <dgm:pt modelId="{7908820D-0F56-4442-A231-D66879F96DC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/>
            <a:t>Provide instant PR feedback</a:t>
          </a:r>
          <a:endParaRPr lang="en-US" b="1"/>
        </a:p>
      </dgm:t>
    </dgm:pt>
    <dgm:pt modelId="{14803186-2272-40D3-A511-67525543813C}" type="parTrans" cxnId="{D8C35676-1BBD-483D-B6A6-FEDE1563795A}">
      <dgm:prSet/>
      <dgm:spPr/>
      <dgm:t>
        <a:bodyPr/>
        <a:lstStyle/>
        <a:p>
          <a:endParaRPr lang="en-US" b="1"/>
        </a:p>
      </dgm:t>
    </dgm:pt>
    <dgm:pt modelId="{9A2B41FF-4ACF-4362-9D09-810BF9E1AD5C}" type="sibTrans" cxnId="{D8C35676-1BBD-483D-B6A6-FEDE1563795A}">
      <dgm:prSet/>
      <dgm:spPr/>
      <dgm:t>
        <a:bodyPr/>
        <a:lstStyle/>
        <a:p>
          <a:endParaRPr lang="en-US" b="1"/>
        </a:p>
      </dgm:t>
    </dgm:pt>
    <dgm:pt modelId="{3FA4C02F-912D-4F5B-BB6F-B4F1CE41808B}" type="pres">
      <dgm:prSet presAssocID="{69E5B866-002C-45A7-A0F9-47A51323FC75}" presName="root" presStyleCnt="0">
        <dgm:presLayoutVars>
          <dgm:dir/>
          <dgm:resizeHandles val="exact"/>
        </dgm:presLayoutVars>
      </dgm:prSet>
      <dgm:spPr/>
    </dgm:pt>
    <dgm:pt modelId="{529021E1-0E8F-4533-8DAF-4BC3E0ABCF4B}" type="pres">
      <dgm:prSet presAssocID="{D22F3C90-0D2C-4255-BE43-483C9395327D}" presName="compNode" presStyleCnt="0"/>
      <dgm:spPr/>
    </dgm:pt>
    <dgm:pt modelId="{9272EE67-77E2-4720-9231-7F73BE727A57}" type="pres">
      <dgm:prSet presAssocID="{D22F3C90-0D2C-4255-BE43-483C9395327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DA003F52-4898-4B55-B65F-6D42D65F0077}" type="pres">
      <dgm:prSet presAssocID="{D22F3C90-0D2C-4255-BE43-483C9395327D}" presName="spaceRect" presStyleCnt="0"/>
      <dgm:spPr/>
    </dgm:pt>
    <dgm:pt modelId="{07B2A4B4-5961-4D55-9E65-8168ACEAFB85}" type="pres">
      <dgm:prSet presAssocID="{D22F3C90-0D2C-4255-BE43-483C9395327D}" presName="textRect" presStyleLbl="revTx" presStyleIdx="0" presStyleCnt="5">
        <dgm:presLayoutVars>
          <dgm:chMax val="1"/>
          <dgm:chPref val="1"/>
        </dgm:presLayoutVars>
      </dgm:prSet>
      <dgm:spPr/>
    </dgm:pt>
    <dgm:pt modelId="{95D81A50-6829-4CA2-8145-8E89CA00FBD5}" type="pres">
      <dgm:prSet presAssocID="{BACA0BF5-6E1F-4A0A-A182-A1D097055E78}" presName="sibTrans" presStyleCnt="0"/>
      <dgm:spPr/>
    </dgm:pt>
    <dgm:pt modelId="{79210130-BAEA-41F1-A18D-5E062C20913F}" type="pres">
      <dgm:prSet presAssocID="{09592506-B751-40F8-9F28-36ABC15A7638}" presName="compNode" presStyleCnt="0"/>
      <dgm:spPr/>
    </dgm:pt>
    <dgm:pt modelId="{4FE03A15-4BBE-4AB2-BEF2-35B462862CCD}" type="pres">
      <dgm:prSet presAssocID="{09592506-B751-40F8-9F28-36ABC15A763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cavator"/>
        </a:ext>
      </dgm:extLst>
    </dgm:pt>
    <dgm:pt modelId="{94123E37-F353-43BA-978F-65A7C82CA671}" type="pres">
      <dgm:prSet presAssocID="{09592506-B751-40F8-9F28-36ABC15A7638}" presName="spaceRect" presStyleCnt="0"/>
      <dgm:spPr/>
    </dgm:pt>
    <dgm:pt modelId="{7C116F3E-FE63-4F1B-AA7B-002BCBE0B2EE}" type="pres">
      <dgm:prSet presAssocID="{09592506-B751-40F8-9F28-36ABC15A7638}" presName="textRect" presStyleLbl="revTx" presStyleIdx="1" presStyleCnt="5">
        <dgm:presLayoutVars>
          <dgm:chMax val="1"/>
          <dgm:chPref val="1"/>
        </dgm:presLayoutVars>
      </dgm:prSet>
      <dgm:spPr/>
    </dgm:pt>
    <dgm:pt modelId="{C6413D21-1E7B-4307-8A1A-485F43A7A787}" type="pres">
      <dgm:prSet presAssocID="{FC30252E-3232-4E86-B364-AB244B29DBD0}" presName="sibTrans" presStyleCnt="0"/>
      <dgm:spPr/>
    </dgm:pt>
    <dgm:pt modelId="{88E9FC50-F761-4505-97B1-1579916E95E1}" type="pres">
      <dgm:prSet presAssocID="{2041ADF3-8847-41FD-9B55-FF697FFB8BB4}" presName="compNode" presStyleCnt="0"/>
      <dgm:spPr/>
    </dgm:pt>
    <dgm:pt modelId="{B7FD0D1D-30F3-48E2-B552-75AF583E169B}" type="pres">
      <dgm:prSet presAssocID="{2041ADF3-8847-41FD-9B55-FF697FFB8BB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D60F48C2-098D-4268-BBCB-E076E7F6BF26}" type="pres">
      <dgm:prSet presAssocID="{2041ADF3-8847-41FD-9B55-FF697FFB8BB4}" presName="spaceRect" presStyleCnt="0"/>
      <dgm:spPr/>
    </dgm:pt>
    <dgm:pt modelId="{24328477-832B-4C6E-9927-BA11D3519E05}" type="pres">
      <dgm:prSet presAssocID="{2041ADF3-8847-41FD-9B55-FF697FFB8BB4}" presName="textRect" presStyleLbl="revTx" presStyleIdx="2" presStyleCnt="5">
        <dgm:presLayoutVars>
          <dgm:chMax val="1"/>
          <dgm:chPref val="1"/>
        </dgm:presLayoutVars>
      </dgm:prSet>
      <dgm:spPr/>
    </dgm:pt>
    <dgm:pt modelId="{769BC7E1-2DF1-4609-B502-1FE54FFC72B2}" type="pres">
      <dgm:prSet presAssocID="{C92CDA63-B629-4709-B9AC-7B74464249BD}" presName="sibTrans" presStyleCnt="0"/>
      <dgm:spPr/>
    </dgm:pt>
    <dgm:pt modelId="{21F01ADD-4691-4390-9255-ADF4F149BA4F}" type="pres">
      <dgm:prSet presAssocID="{DD68BACB-2E3A-4EA5-A258-D108EBE51291}" presName="compNode" presStyleCnt="0"/>
      <dgm:spPr/>
    </dgm:pt>
    <dgm:pt modelId="{57B4748B-4AF6-49EF-8771-5AECEB52C610}" type="pres">
      <dgm:prSet presAssocID="{DD68BACB-2E3A-4EA5-A258-D108EBE5129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269DAA9-8E4A-4A78-8CD1-491BB4A0D526}" type="pres">
      <dgm:prSet presAssocID="{DD68BACB-2E3A-4EA5-A258-D108EBE51291}" presName="spaceRect" presStyleCnt="0"/>
      <dgm:spPr/>
    </dgm:pt>
    <dgm:pt modelId="{1CCE75C0-765E-4AF7-8150-0B44CC4B44B7}" type="pres">
      <dgm:prSet presAssocID="{DD68BACB-2E3A-4EA5-A258-D108EBE51291}" presName="textRect" presStyleLbl="revTx" presStyleIdx="3" presStyleCnt="5">
        <dgm:presLayoutVars>
          <dgm:chMax val="1"/>
          <dgm:chPref val="1"/>
        </dgm:presLayoutVars>
      </dgm:prSet>
      <dgm:spPr/>
    </dgm:pt>
    <dgm:pt modelId="{29F1A7E2-90BA-49C3-B86D-5A18848E37D8}" type="pres">
      <dgm:prSet presAssocID="{C2C5B5C6-FF32-4DCB-BD33-67EFC95D561D}" presName="sibTrans" presStyleCnt="0"/>
      <dgm:spPr/>
    </dgm:pt>
    <dgm:pt modelId="{2562ED61-5B49-4BAD-BFD2-96B058F25AAA}" type="pres">
      <dgm:prSet presAssocID="{7908820D-0F56-4442-A231-D66879F96DCF}" presName="compNode" presStyleCnt="0"/>
      <dgm:spPr/>
    </dgm:pt>
    <dgm:pt modelId="{1EC9245E-510D-40DC-A845-CFB0593F136B}" type="pres">
      <dgm:prSet presAssocID="{7908820D-0F56-4442-A231-D66879F96DC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8DA32CCB-C2FA-447F-93F7-45681A400E9F}" type="pres">
      <dgm:prSet presAssocID="{7908820D-0F56-4442-A231-D66879F96DCF}" presName="spaceRect" presStyleCnt="0"/>
      <dgm:spPr/>
    </dgm:pt>
    <dgm:pt modelId="{321E61E6-DD9F-4BE5-AA99-8CC946A91657}" type="pres">
      <dgm:prSet presAssocID="{7908820D-0F56-4442-A231-D66879F96DCF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C84DB1C-7EAF-4997-BD4C-4116C043131C}" type="presOf" srcId="{D22F3C90-0D2C-4255-BE43-483C9395327D}" destId="{07B2A4B4-5961-4D55-9E65-8168ACEAFB85}" srcOrd="0" destOrd="0" presId="urn:microsoft.com/office/officeart/2018/2/layout/IconLabelList"/>
    <dgm:cxn modelId="{6714031D-124D-4E3F-9B3D-47FDA102AEEA}" type="presOf" srcId="{7908820D-0F56-4442-A231-D66879F96DCF}" destId="{321E61E6-DD9F-4BE5-AA99-8CC946A91657}" srcOrd="0" destOrd="0" presId="urn:microsoft.com/office/officeart/2018/2/layout/IconLabelList"/>
    <dgm:cxn modelId="{990ABB30-2154-4ECB-9659-EEFF8058A3F1}" type="presOf" srcId="{DD68BACB-2E3A-4EA5-A258-D108EBE51291}" destId="{1CCE75C0-765E-4AF7-8150-0B44CC4B44B7}" srcOrd="0" destOrd="0" presId="urn:microsoft.com/office/officeart/2018/2/layout/IconLabelList"/>
    <dgm:cxn modelId="{06725F76-5E48-4AB4-9F14-F677288BC7AC}" srcId="{69E5B866-002C-45A7-A0F9-47A51323FC75}" destId="{DD68BACB-2E3A-4EA5-A258-D108EBE51291}" srcOrd="3" destOrd="0" parTransId="{C3921CB5-2017-4358-8716-624DF20D6323}" sibTransId="{C2C5B5C6-FF32-4DCB-BD33-67EFC95D561D}"/>
    <dgm:cxn modelId="{D8C35676-1BBD-483D-B6A6-FEDE1563795A}" srcId="{69E5B866-002C-45A7-A0F9-47A51323FC75}" destId="{7908820D-0F56-4442-A231-D66879F96DCF}" srcOrd="4" destOrd="0" parTransId="{14803186-2272-40D3-A511-67525543813C}" sibTransId="{9A2B41FF-4ACF-4362-9D09-810BF9E1AD5C}"/>
    <dgm:cxn modelId="{183B1777-CF6A-4B1D-A1C8-7DAD9E5F8D2E}" type="presOf" srcId="{09592506-B751-40F8-9F28-36ABC15A7638}" destId="{7C116F3E-FE63-4F1B-AA7B-002BCBE0B2EE}" srcOrd="0" destOrd="0" presId="urn:microsoft.com/office/officeart/2018/2/layout/IconLabelList"/>
    <dgm:cxn modelId="{1826827E-15A0-4632-8200-41F5F6AE2D35}" srcId="{69E5B866-002C-45A7-A0F9-47A51323FC75}" destId="{09592506-B751-40F8-9F28-36ABC15A7638}" srcOrd="1" destOrd="0" parTransId="{FB3D449D-692D-4A78-9709-0CC2B3A117F1}" sibTransId="{FC30252E-3232-4E86-B364-AB244B29DBD0}"/>
    <dgm:cxn modelId="{DA12E388-053E-4132-915D-FEC6CBC4CA91}" type="presOf" srcId="{2041ADF3-8847-41FD-9B55-FF697FFB8BB4}" destId="{24328477-832B-4C6E-9927-BA11D3519E05}" srcOrd="0" destOrd="0" presId="urn:microsoft.com/office/officeart/2018/2/layout/IconLabelList"/>
    <dgm:cxn modelId="{78A56A9D-6039-4E01-AFD0-148A4D698F00}" srcId="{69E5B866-002C-45A7-A0F9-47A51323FC75}" destId="{D22F3C90-0D2C-4255-BE43-483C9395327D}" srcOrd="0" destOrd="0" parTransId="{DA6CA57E-F7A6-4378-BDCC-3BB28F1BC7E3}" sibTransId="{BACA0BF5-6E1F-4A0A-A182-A1D097055E78}"/>
    <dgm:cxn modelId="{A04E38C9-5335-4012-BBD4-EAD959C778F1}" srcId="{69E5B866-002C-45A7-A0F9-47A51323FC75}" destId="{2041ADF3-8847-41FD-9B55-FF697FFB8BB4}" srcOrd="2" destOrd="0" parTransId="{5260901B-9C92-4246-9254-0F4106909F25}" sibTransId="{C92CDA63-B629-4709-B9AC-7B74464249BD}"/>
    <dgm:cxn modelId="{02C98AED-048A-4541-B614-143AA8BA9F60}" type="presOf" srcId="{69E5B866-002C-45A7-A0F9-47A51323FC75}" destId="{3FA4C02F-912D-4F5B-BB6F-B4F1CE41808B}" srcOrd="0" destOrd="0" presId="urn:microsoft.com/office/officeart/2018/2/layout/IconLabelList"/>
    <dgm:cxn modelId="{F189C350-8096-401B-9CEA-1CBA010E7FC6}" type="presParOf" srcId="{3FA4C02F-912D-4F5B-BB6F-B4F1CE41808B}" destId="{529021E1-0E8F-4533-8DAF-4BC3E0ABCF4B}" srcOrd="0" destOrd="0" presId="urn:microsoft.com/office/officeart/2018/2/layout/IconLabelList"/>
    <dgm:cxn modelId="{34DEEB7C-C4F9-4D8B-95B1-DE0D4B7E0E60}" type="presParOf" srcId="{529021E1-0E8F-4533-8DAF-4BC3E0ABCF4B}" destId="{9272EE67-77E2-4720-9231-7F73BE727A57}" srcOrd="0" destOrd="0" presId="urn:microsoft.com/office/officeart/2018/2/layout/IconLabelList"/>
    <dgm:cxn modelId="{01F90D00-E85F-474B-A48F-7E549A2FF780}" type="presParOf" srcId="{529021E1-0E8F-4533-8DAF-4BC3E0ABCF4B}" destId="{DA003F52-4898-4B55-B65F-6D42D65F0077}" srcOrd="1" destOrd="0" presId="urn:microsoft.com/office/officeart/2018/2/layout/IconLabelList"/>
    <dgm:cxn modelId="{7A9DACA7-60B6-453F-BAF8-F95B23058575}" type="presParOf" srcId="{529021E1-0E8F-4533-8DAF-4BC3E0ABCF4B}" destId="{07B2A4B4-5961-4D55-9E65-8168ACEAFB85}" srcOrd="2" destOrd="0" presId="urn:microsoft.com/office/officeart/2018/2/layout/IconLabelList"/>
    <dgm:cxn modelId="{26C17B72-F0A2-422E-9D5E-2B5AAA6BDD6E}" type="presParOf" srcId="{3FA4C02F-912D-4F5B-BB6F-B4F1CE41808B}" destId="{95D81A50-6829-4CA2-8145-8E89CA00FBD5}" srcOrd="1" destOrd="0" presId="urn:microsoft.com/office/officeart/2018/2/layout/IconLabelList"/>
    <dgm:cxn modelId="{3DD4B3C5-2EE0-4BDA-A9AE-5C331E6FD1AD}" type="presParOf" srcId="{3FA4C02F-912D-4F5B-BB6F-B4F1CE41808B}" destId="{79210130-BAEA-41F1-A18D-5E062C20913F}" srcOrd="2" destOrd="0" presId="urn:microsoft.com/office/officeart/2018/2/layout/IconLabelList"/>
    <dgm:cxn modelId="{BCC44FC2-CCF1-4FA4-86E6-C967A05D98EB}" type="presParOf" srcId="{79210130-BAEA-41F1-A18D-5E062C20913F}" destId="{4FE03A15-4BBE-4AB2-BEF2-35B462862CCD}" srcOrd="0" destOrd="0" presId="urn:microsoft.com/office/officeart/2018/2/layout/IconLabelList"/>
    <dgm:cxn modelId="{D4B58C28-70C2-4669-9820-8BEDD1227EEC}" type="presParOf" srcId="{79210130-BAEA-41F1-A18D-5E062C20913F}" destId="{94123E37-F353-43BA-978F-65A7C82CA671}" srcOrd="1" destOrd="0" presId="urn:microsoft.com/office/officeart/2018/2/layout/IconLabelList"/>
    <dgm:cxn modelId="{170CC7E9-CCF6-4A48-BDE8-B379DB69CA6C}" type="presParOf" srcId="{79210130-BAEA-41F1-A18D-5E062C20913F}" destId="{7C116F3E-FE63-4F1B-AA7B-002BCBE0B2EE}" srcOrd="2" destOrd="0" presId="urn:microsoft.com/office/officeart/2018/2/layout/IconLabelList"/>
    <dgm:cxn modelId="{6FABAC7C-0662-411E-9ECE-A5FE99E1BBE3}" type="presParOf" srcId="{3FA4C02F-912D-4F5B-BB6F-B4F1CE41808B}" destId="{C6413D21-1E7B-4307-8A1A-485F43A7A787}" srcOrd="3" destOrd="0" presId="urn:microsoft.com/office/officeart/2018/2/layout/IconLabelList"/>
    <dgm:cxn modelId="{AF58C766-434A-4579-9C8F-00A8A4E89669}" type="presParOf" srcId="{3FA4C02F-912D-4F5B-BB6F-B4F1CE41808B}" destId="{88E9FC50-F761-4505-97B1-1579916E95E1}" srcOrd="4" destOrd="0" presId="urn:microsoft.com/office/officeart/2018/2/layout/IconLabelList"/>
    <dgm:cxn modelId="{C81980A7-052A-4A8B-A257-82BFC1A9A2B4}" type="presParOf" srcId="{88E9FC50-F761-4505-97B1-1579916E95E1}" destId="{B7FD0D1D-30F3-48E2-B552-75AF583E169B}" srcOrd="0" destOrd="0" presId="urn:microsoft.com/office/officeart/2018/2/layout/IconLabelList"/>
    <dgm:cxn modelId="{356F0962-D0EB-45BA-9DBB-07D7036A90F1}" type="presParOf" srcId="{88E9FC50-F761-4505-97B1-1579916E95E1}" destId="{D60F48C2-098D-4268-BBCB-E076E7F6BF26}" srcOrd="1" destOrd="0" presId="urn:microsoft.com/office/officeart/2018/2/layout/IconLabelList"/>
    <dgm:cxn modelId="{48CB1E0E-26DF-494E-920B-13F297F2BE38}" type="presParOf" srcId="{88E9FC50-F761-4505-97B1-1579916E95E1}" destId="{24328477-832B-4C6E-9927-BA11D3519E05}" srcOrd="2" destOrd="0" presId="urn:microsoft.com/office/officeart/2018/2/layout/IconLabelList"/>
    <dgm:cxn modelId="{097E64F1-37C7-43A9-BE08-7A3E3CB8FD09}" type="presParOf" srcId="{3FA4C02F-912D-4F5B-BB6F-B4F1CE41808B}" destId="{769BC7E1-2DF1-4609-B502-1FE54FFC72B2}" srcOrd="5" destOrd="0" presId="urn:microsoft.com/office/officeart/2018/2/layout/IconLabelList"/>
    <dgm:cxn modelId="{21FBF627-08A4-4B1E-9A55-0D759EC2B5BF}" type="presParOf" srcId="{3FA4C02F-912D-4F5B-BB6F-B4F1CE41808B}" destId="{21F01ADD-4691-4390-9255-ADF4F149BA4F}" srcOrd="6" destOrd="0" presId="urn:microsoft.com/office/officeart/2018/2/layout/IconLabelList"/>
    <dgm:cxn modelId="{617AF4BE-510F-4C66-8356-24E5F4671CEA}" type="presParOf" srcId="{21F01ADD-4691-4390-9255-ADF4F149BA4F}" destId="{57B4748B-4AF6-49EF-8771-5AECEB52C610}" srcOrd="0" destOrd="0" presId="urn:microsoft.com/office/officeart/2018/2/layout/IconLabelList"/>
    <dgm:cxn modelId="{81C874B3-024D-4537-952C-A4F571DB6700}" type="presParOf" srcId="{21F01ADD-4691-4390-9255-ADF4F149BA4F}" destId="{0269DAA9-8E4A-4A78-8CD1-491BB4A0D526}" srcOrd="1" destOrd="0" presId="urn:microsoft.com/office/officeart/2018/2/layout/IconLabelList"/>
    <dgm:cxn modelId="{115ABC5E-C8FE-48EA-B88F-D463FEF70525}" type="presParOf" srcId="{21F01ADD-4691-4390-9255-ADF4F149BA4F}" destId="{1CCE75C0-765E-4AF7-8150-0B44CC4B44B7}" srcOrd="2" destOrd="0" presId="urn:microsoft.com/office/officeart/2018/2/layout/IconLabelList"/>
    <dgm:cxn modelId="{E76FECE7-A8C2-4558-A583-FD8A5ACBE944}" type="presParOf" srcId="{3FA4C02F-912D-4F5B-BB6F-B4F1CE41808B}" destId="{29F1A7E2-90BA-49C3-B86D-5A18848E37D8}" srcOrd="7" destOrd="0" presId="urn:microsoft.com/office/officeart/2018/2/layout/IconLabelList"/>
    <dgm:cxn modelId="{B78D503D-66D8-4DA0-BDBA-EE26AE85CEF7}" type="presParOf" srcId="{3FA4C02F-912D-4F5B-BB6F-B4F1CE41808B}" destId="{2562ED61-5B49-4BAD-BFD2-96B058F25AAA}" srcOrd="8" destOrd="0" presId="urn:microsoft.com/office/officeart/2018/2/layout/IconLabelList"/>
    <dgm:cxn modelId="{18F472DD-9442-4A64-B3F5-398B4091DEE7}" type="presParOf" srcId="{2562ED61-5B49-4BAD-BFD2-96B058F25AAA}" destId="{1EC9245E-510D-40DC-A845-CFB0593F136B}" srcOrd="0" destOrd="0" presId="urn:microsoft.com/office/officeart/2018/2/layout/IconLabelList"/>
    <dgm:cxn modelId="{C921EFA3-7874-4749-BED0-44F348E69250}" type="presParOf" srcId="{2562ED61-5B49-4BAD-BFD2-96B058F25AAA}" destId="{8DA32CCB-C2FA-447F-93F7-45681A400E9F}" srcOrd="1" destOrd="0" presId="urn:microsoft.com/office/officeart/2018/2/layout/IconLabelList"/>
    <dgm:cxn modelId="{1471D579-292E-4899-82D7-CFA561ED7902}" type="presParOf" srcId="{2562ED61-5B49-4BAD-BFD2-96B058F25AAA}" destId="{321E61E6-DD9F-4BE5-AA99-8CC946A9165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F928F0-797E-42C1-B164-AF48C2AB85AC}" type="doc">
      <dgm:prSet loTypeId="urn:microsoft.com/office/officeart/2008/layout/LinedList" loCatId="list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4634691D-4CFD-42E4-98AA-D1E8DAA66299}">
      <dgm:prSet custT="1"/>
      <dgm:spPr/>
      <dgm:t>
        <a:bodyPr anchor="ctr"/>
        <a:lstStyle/>
        <a:p>
          <a:r>
            <a:rPr lang="en-GB" sz="2400" b="1" dirty="0"/>
            <a:t>CI</a:t>
          </a:r>
          <a:r>
            <a:rPr lang="en-GB" sz="2400" dirty="0"/>
            <a:t> validates code</a:t>
          </a:r>
          <a:endParaRPr lang="en-US" sz="2400" dirty="0"/>
        </a:p>
      </dgm:t>
    </dgm:pt>
    <dgm:pt modelId="{18D6889B-CF8C-414B-9E73-4BB7D97413A1}" type="parTrans" cxnId="{C2EA90DF-5CE7-44AE-98A8-611E3B041381}">
      <dgm:prSet/>
      <dgm:spPr/>
      <dgm:t>
        <a:bodyPr/>
        <a:lstStyle/>
        <a:p>
          <a:endParaRPr lang="en-US" sz="1600"/>
        </a:p>
      </dgm:t>
    </dgm:pt>
    <dgm:pt modelId="{311F81B6-9889-41A1-B140-6C3828269EB2}" type="sibTrans" cxnId="{C2EA90DF-5CE7-44AE-98A8-611E3B041381}">
      <dgm:prSet/>
      <dgm:spPr/>
      <dgm:t>
        <a:bodyPr/>
        <a:lstStyle/>
        <a:p>
          <a:endParaRPr lang="en-US" sz="1600"/>
        </a:p>
      </dgm:t>
    </dgm:pt>
    <dgm:pt modelId="{24948388-6439-44D6-B461-CF18D8820633}">
      <dgm:prSet custT="1"/>
      <dgm:spPr/>
      <dgm:t>
        <a:bodyPr anchor="ctr"/>
        <a:lstStyle/>
        <a:p>
          <a:r>
            <a:rPr lang="en-GB" sz="2400" b="1" dirty="0"/>
            <a:t>CD</a:t>
          </a:r>
          <a:r>
            <a:rPr lang="en-GB" sz="2400" dirty="0"/>
            <a:t> deploys validated artifacts</a:t>
          </a:r>
          <a:endParaRPr lang="en-US" sz="2400" dirty="0"/>
        </a:p>
      </dgm:t>
    </dgm:pt>
    <dgm:pt modelId="{6A880EFA-1E2D-424A-9319-F8E205A445D8}" type="parTrans" cxnId="{DCE3425F-9E5A-4F79-B8CB-0AFC0A9D7678}">
      <dgm:prSet/>
      <dgm:spPr/>
      <dgm:t>
        <a:bodyPr/>
        <a:lstStyle/>
        <a:p>
          <a:endParaRPr lang="en-US" sz="1600"/>
        </a:p>
      </dgm:t>
    </dgm:pt>
    <dgm:pt modelId="{155E6B5F-DBB3-4F1E-A98F-9205FFA882E7}" type="sibTrans" cxnId="{DCE3425F-9E5A-4F79-B8CB-0AFC0A9D7678}">
      <dgm:prSet/>
      <dgm:spPr/>
      <dgm:t>
        <a:bodyPr/>
        <a:lstStyle/>
        <a:p>
          <a:endParaRPr lang="en-US" sz="1600"/>
        </a:p>
      </dgm:t>
    </dgm:pt>
    <dgm:pt modelId="{B2FBAF86-F405-4138-AB12-542C079FAF81}">
      <dgm:prSet custT="1"/>
      <dgm:spPr/>
      <dgm:t>
        <a:bodyPr anchor="ctr"/>
        <a:lstStyle/>
        <a:p>
          <a:r>
            <a:rPr lang="en-GB" sz="2400" dirty="0"/>
            <a:t>Both live inside </a:t>
          </a:r>
          <a:r>
            <a:rPr lang="en-GB" sz="2400" b="1" dirty="0"/>
            <a:t>GitHub</a:t>
          </a:r>
          <a:endParaRPr lang="en-US" sz="2400" b="1" dirty="0"/>
        </a:p>
      </dgm:t>
    </dgm:pt>
    <dgm:pt modelId="{936BE54B-1A16-448E-A573-8FF49062BD1A}" type="parTrans" cxnId="{9EAF3E54-BBC4-477E-A76E-1DFAEB2F2658}">
      <dgm:prSet/>
      <dgm:spPr/>
      <dgm:t>
        <a:bodyPr/>
        <a:lstStyle/>
        <a:p>
          <a:endParaRPr lang="en-US" sz="1600"/>
        </a:p>
      </dgm:t>
    </dgm:pt>
    <dgm:pt modelId="{A5B0BC4F-8555-4021-A165-0F4EB6D9DDF9}" type="sibTrans" cxnId="{9EAF3E54-BBC4-477E-A76E-1DFAEB2F2658}">
      <dgm:prSet/>
      <dgm:spPr/>
      <dgm:t>
        <a:bodyPr/>
        <a:lstStyle/>
        <a:p>
          <a:endParaRPr lang="en-US" sz="1600"/>
        </a:p>
      </dgm:t>
    </dgm:pt>
    <dgm:pt modelId="{FA7915E5-A458-43DA-9FDD-3CBD9B1ED944}">
      <dgm:prSet custT="1"/>
      <dgm:spPr/>
      <dgm:t>
        <a:bodyPr anchor="ctr"/>
        <a:lstStyle/>
        <a:p>
          <a:r>
            <a:rPr lang="en-GB" sz="1800" b="1" dirty="0"/>
            <a:t>Developer </a:t>
          </a:r>
          <a:r>
            <a:rPr lang="en-GB" sz="2000" b="1" dirty="0"/>
            <a:t>→ </a:t>
          </a:r>
          <a:r>
            <a:rPr lang="en-GB" sz="1800" b="1" dirty="0"/>
            <a:t>GitHub </a:t>
          </a:r>
          <a:r>
            <a:rPr lang="en-GB" sz="2000" b="1" dirty="0"/>
            <a:t>→</a:t>
          </a:r>
          <a:r>
            <a:rPr lang="en-GB" sz="1800" b="1" dirty="0"/>
            <a:t> GitHub Actions (CI) </a:t>
          </a:r>
          <a:r>
            <a:rPr lang="en-GB" sz="2000" b="1" dirty="0"/>
            <a:t>→ </a:t>
          </a:r>
          <a:r>
            <a:rPr lang="en-GB" sz="1800" b="1" dirty="0"/>
            <a:t>Artifacts </a:t>
          </a:r>
          <a:r>
            <a:rPr lang="en-GB" sz="2000" b="1" dirty="0"/>
            <a:t>→ </a:t>
          </a:r>
          <a:r>
            <a:rPr lang="en-GB" sz="1800" b="1" dirty="0"/>
            <a:t>GitHub Actions (CD) </a:t>
          </a:r>
          <a:r>
            <a:rPr lang="en-GB" sz="2000" b="1" dirty="0"/>
            <a:t>→</a:t>
          </a:r>
          <a:r>
            <a:rPr lang="en-GB" sz="1800" b="1" dirty="0"/>
            <a:t> Environment</a:t>
          </a:r>
          <a:endParaRPr lang="en-US" sz="1800" dirty="0"/>
        </a:p>
      </dgm:t>
    </dgm:pt>
    <dgm:pt modelId="{E74051BF-65F7-4F95-BEA7-F513B7136DCB}" type="parTrans" cxnId="{26381D0A-455A-4888-9596-25F1C3555F30}">
      <dgm:prSet/>
      <dgm:spPr/>
      <dgm:t>
        <a:bodyPr/>
        <a:lstStyle/>
        <a:p>
          <a:endParaRPr lang="en-US" sz="1600"/>
        </a:p>
      </dgm:t>
    </dgm:pt>
    <dgm:pt modelId="{87BE236B-EE68-4D8F-8E24-6275BC5FD300}" type="sibTrans" cxnId="{26381D0A-455A-4888-9596-25F1C3555F30}">
      <dgm:prSet/>
      <dgm:spPr/>
      <dgm:t>
        <a:bodyPr/>
        <a:lstStyle/>
        <a:p>
          <a:endParaRPr lang="en-US" sz="1600"/>
        </a:p>
      </dgm:t>
    </dgm:pt>
    <dgm:pt modelId="{3122DC62-8A7E-408E-A11B-37D42F1F2214}" type="pres">
      <dgm:prSet presAssocID="{CAF928F0-797E-42C1-B164-AF48C2AB85AC}" presName="vert0" presStyleCnt="0">
        <dgm:presLayoutVars>
          <dgm:dir/>
          <dgm:animOne val="branch"/>
          <dgm:animLvl val="lvl"/>
        </dgm:presLayoutVars>
      </dgm:prSet>
      <dgm:spPr/>
    </dgm:pt>
    <dgm:pt modelId="{C1A34B51-09E1-445A-A284-0C9BBDCD5F6A}" type="pres">
      <dgm:prSet presAssocID="{4634691D-4CFD-42E4-98AA-D1E8DAA66299}" presName="thickLine" presStyleLbl="alignNode1" presStyleIdx="0" presStyleCnt="4"/>
      <dgm:spPr/>
    </dgm:pt>
    <dgm:pt modelId="{579277A4-4663-4FC2-A410-330317AABE64}" type="pres">
      <dgm:prSet presAssocID="{4634691D-4CFD-42E4-98AA-D1E8DAA66299}" presName="horz1" presStyleCnt="0"/>
      <dgm:spPr/>
    </dgm:pt>
    <dgm:pt modelId="{E6E87EF3-7CAA-44B4-A637-50BB8EAFC053}" type="pres">
      <dgm:prSet presAssocID="{4634691D-4CFD-42E4-98AA-D1E8DAA66299}" presName="tx1" presStyleLbl="revTx" presStyleIdx="0" presStyleCnt="4"/>
      <dgm:spPr/>
    </dgm:pt>
    <dgm:pt modelId="{EC7C683B-C9B8-412B-AA90-909ED12258A9}" type="pres">
      <dgm:prSet presAssocID="{4634691D-4CFD-42E4-98AA-D1E8DAA66299}" presName="vert1" presStyleCnt="0"/>
      <dgm:spPr/>
    </dgm:pt>
    <dgm:pt modelId="{128DA5CD-2091-4246-8B27-04C459376468}" type="pres">
      <dgm:prSet presAssocID="{24948388-6439-44D6-B461-CF18D8820633}" presName="thickLine" presStyleLbl="alignNode1" presStyleIdx="1" presStyleCnt="4"/>
      <dgm:spPr/>
    </dgm:pt>
    <dgm:pt modelId="{2D06277E-60CF-4ABD-920A-9E7FFC247ED1}" type="pres">
      <dgm:prSet presAssocID="{24948388-6439-44D6-B461-CF18D8820633}" presName="horz1" presStyleCnt="0"/>
      <dgm:spPr/>
    </dgm:pt>
    <dgm:pt modelId="{D02ECC45-78B8-40FC-BC81-8436BF910A5A}" type="pres">
      <dgm:prSet presAssocID="{24948388-6439-44D6-B461-CF18D8820633}" presName="tx1" presStyleLbl="revTx" presStyleIdx="1" presStyleCnt="4"/>
      <dgm:spPr/>
    </dgm:pt>
    <dgm:pt modelId="{DF7244E8-EC93-46D5-93D7-E956431FA61B}" type="pres">
      <dgm:prSet presAssocID="{24948388-6439-44D6-B461-CF18D8820633}" presName="vert1" presStyleCnt="0"/>
      <dgm:spPr/>
    </dgm:pt>
    <dgm:pt modelId="{A2308F58-261B-4EBB-B64E-FE2C78D56CB2}" type="pres">
      <dgm:prSet presAssocID="{B2FBAF86-F405-4138-AB12-542C079FAF81}" presName="thickLine" presStyleLbl="alignNode1" presStyleIdx="2" presStyleCnt="4"/>
      <dgm:spPr/>
    </dgm:pt>
    <dgm:pt modelId="{2F664D05-6AC3-4E3B-9889-9FCEF1CA5EAC}" type="pres">
      <dgm:prSet presAssocID="{B2FBAF86-F405-4138-AB12-542C079FAF81}" presName="horz1" presStyleCnt="0"/>
      <dgm:spPr/>
    </dgm:pt>
    <dgm:pt modelId="{EBA2724E-0FF6-4295-8902-89D5B62F28FC}" type="pres">
      <dgm:prSet presAssocID="{B2FBAF86-F405-4138-AB12-542C079FAF81}" presName="tx1" presStyleLbl="revTx" presStyleIdx="2" presStyleCnt="4"/>
      <dgm:spPr/>
    </dgm:pt>
    <dgm:pt modelId="{B3F19FA6-2DFB-40F6-956B-A73ED5C4B128}" type="pres">
      <dgm:prSet presAssocID="{B2FBAF86-F405-4138-AB12-542C079FAF81}" presName="vert1" presStyleCnt="0"/>
      <dgm:spPr/>
    </dgm:pt>
    <dgm:pt modelId="{0AB993D8-857F-40DF-93D9-314C8F3EF7A8}" type="pres">
      <dgm:prSet presAssocID="{FA7915E5-A458-43DA-9FDD-3CBD9B1ED944}" presName="thickLine" presStyleLbl="alignNode1" presStyleIdx="3" presStyleCnt="4"/>
      <dgm:spPr/>
    </dgm:pt>
    <dgm:pt modelId="{F4F94DA7-B3B3-4B6F-9B20-10D6A04A5684}" type="pres">
      <dgm:prSet presAssocID="{FA7915E5-A458-43DA-9FDD-3CBD9B1ED944}" presName="horz1" presStyleCnt="0"/>
      <dgm:spPr/>
    </dgm:pt>
    <dgm:pt modelId="{3B5C5A3D-EF1F-428E-9D37-513BB43BEE80}" type="pres">
      <dgm:prSet presAssocID="{FA7915E5-A458-43DA-9FDD-3CBD9B1ED944}" presName="tx1" presStyleLbl="revTx" presStyleIdx="3" presStyleCnt="4"/>
      <dgm:spPr/>
    </dgm:pt>
    <dgm:pt modelId="{027A0046-E898-467B-96D5-ED38A31880B0}" type="pres">
      <dgm:prSet presAssocID="{FA7915E5-A458-43DA-9FDD-3CBD9B1ED944}" presName="vert1" presStyleCnt="0"/>
      <dgm:spPr/>
    </dgm:pt>
  </dgm:ptLst>
  <dgm:cxnLst>
    <dgm:cxn modelId="{26381D0A-455A-4888-9596-25F1C3555F30}" srcId="{CAF928F0-797E-42C1-B164-AF48C2AB85AC}" destId="{FA7915E5-A458-43DA-9FDD-3CBD9B1ED944}" srcOrd="3" destOrd="0" parTransId="{E74051BF-65F7-4F95-BEA7-F513B7136DCB}" sibTransId="{87BE236B-EE68-4D8F-8E24-6275BC5FD300}"/>
    <dgm:cxn modelId="{59BE6814-B829-477D-B64A-432DF4430959}" type="presOf" srcId="{FA7915E5-A458-43DA-9FDD-3CBD9B1ED944}" destId="{3B5C5A3D-EF1F-428E-9D37-513BB43BEE80}" srcOrd="0" destOrd="0" presId="urn:microsoft.com/office/officeart/2008/layout/LinedList"/>
    <dgm:cxn modelId="{CE89E928-F396-4EC4-B531-C434CAE4341C}" type="presOf" srcId="{B2FBAF86-F405-4138-AB12-542C079FAF81}" destId="{EBA2724E-0FF6-4295-8902-89D5B62F28FC}" srcOrd="0" destOrd="0" presId="urn:microsoft.com/office/officeart/2008/layout/LinedList"/>
    <dgm:cxn modelId="{DCE3425F-9E5A-4F79-B8CB-0AFC0A9D7678}" srcId="{CAF928F0-797E-42C1-B164-AF48C2AB85AC}" destId="{24948388-6439-44D6-B461-CF18D8820633}" srcOrd="1" destOrd="0" parTransId="{6A880EFA-1E2D-424A-9319-F8E205A445D8}" sibTransId="{155E6B5F-DBB3-4F1E-A98F-9205FFA882E7}"/>
    <dgm:cxn modelId="{9EAF3E54-BBC4-477E-A76E-1DFAEB2F2658}" srcId="{CAF928F0-797E-42C1-B164-AF48C2AB85AC}" destId="{B2FBAF86-F405-4138-AB12-542C079FAF81}" srcOrd="2" destOrd="0" parTransId="{936BE54B-1A16-448E-A573-8FF49062BD1A}" sibTransId="{A5B0BC4F-8555-4021-A165-0F4EB6D9DDF9}"/>
    <dgm:cxn modelId="{9EBC28C1-6519-4918-89E5-54A0E9AD570E}" type="presOf" srcId="{4634691D-4CFD-42E4-98AA-D1E8DAA66299}" destId="{E6E87EF3-7CAA-44B4-A637-50BB8EAFC053}" srcOrd="0" destOrd="0" presId="urn:microsoft.com/office/officeart/2008/layout/LinedList"/>
    <dgm:cxn modelId="{574F3FCC-9059-4114-82D2-BC0022BBD3DD}" type="presOf" srcId="{24948388-6439-44D6-B461-CF18D8820633}" destId="{D02ECC45-78B8-40FC-BC81-8436BF910A5A}" srcOrd="0" destOrd="0" presId="urn:microsoft.com/office/officeart/2008/layout/LinedList"/>
    <dgm:cxn modelId="{C2EA90DF-5CE7-44AE-98A8-611E3B041381}" srcId="{CAF928F0-797E-42C1-B164-AF48C2AB85AC}" destId="{4634691D-4CFD-42E4-98AA-D1E8DAA66299}" srcOrd="0" destOrd="0" parTransId="{18D6889B-CF8C-414B-9E73-4BB7D97413A1}" sibTransId="{311F81B6-9889-41A1-B140-6C3828269EB2}"/>
    <dgm:cxn modelId="{CFCBA5F1-9DE2-4531-A6D8-C31519754BB1}" type="presOf" srcId="{CAF928F0-797E-42C1-B164-AF48C2AB85AC}" destId="{3122DC62-8A7E-408E-A11B-37D42F1F2214}" srcOrd="0" destOrd="0" presId="urn:microsoft.com/office/officeart/2008/layout/LinedList"/>
    <dgm:cxn modelId="{4C9F7EE7-2365-428A-AF39-9C8B76D09D15}" type="presParOf" srcId="{3122DC62-8A7E-408E-A11B-37D42F1F2214}" destId="{C1A34B51-09E1-445A-A284-0C9BBDCD5F6A}" srcOrd="0" destOrd="0" presId="urn:microsoft.com/office/officeart/2008/layout/LinedList"/>
    <dgm:cxn modelId="{C4C27D23-D687-466B-BADF-345A38E30A73}" type="presParOf" srcId="{3122DC62-8A7E-408E-A11B-37D42F1F2214}" destId="{579277A4-4663-4FC2-A410-330317AABE64}" srcOrd="1" destOrd="0" presId="urn:microsoft.com/office/officeart/2008/layout/LinedList"/>
    <dgm:cxn modelId="{A66D8893-02AC-4A9E-A462-67704B1F2E42}" type="presParOf" srcId="{579277A4-4663-4FC2-A410-330317AABE64}" destId="{E6E87EF3-7CAA-44B4-A637-50BB8EAFC053}" srcOrd="0" destOrd="0" presId="urn:microsoft.com/office/officeart/2008/layout/LinedList"/>
    <dgm:cxn modelId="{935EE3FE-1B37-4F0B-890B-BDBC585A5653}" type="presParOf" srcId="{579277A4-4663-4FC2-A410-330317AABE64}" destId="{EC7C683B-C9B8-412B-AA90-909ED12258A9}" srcOrd="1" destOrd="0" presId="urn:microsoft.com/office/officeart/2008/layout/LinedList"/>
    <dgm:cxn modelId="{68983C25-30CF-405D-A8FC-FE940389EE51}" type="presParOf" srcId="{3122DC62-8A7E-408E-A11B-37D42F1F2214}" destId="{128DA5CD-2091-4246-8B27-04C459376468}" srcOrd="2" destOrd="0" presId="urn:microsoft.com/office/officeart/2008/layout/LinedList"/>
    <dgm:cxn modelId="{E2D3DD8D-0E7C-464B-ADE2-EB961AA35D26}" type="presParOf" srcId="{3122DC62-8A7E-408E-A11B-37D42F1F2214}" destId="{2D06277E-60CF-4ABD-920A-9E7FFC247ED1}" srcOrd="3" destOrd="0" presId="urn:microsoft.com/office/officeart/2008/layout/LinedList"/>
    <dgm:cxn modelId="{D08E004A-3817-4458-98CF-26E7E5AFBFA7}" type="presParOf" srcId="{2D06277E-60CF-4ABD-920A-9E7FFC247ED1}" destId="{D02ECC45-78B8-40FC-BC81-8436BF910A5A}" srcOrd="0" destOrd="0" presId="urn:microsoft.com/office/officeart/2008/layout/LinedList"/>
    <dgm:cxn modelId="{6C8CFEAF-4703-4FB8-AED6-59F0728B8643}" type="presParOf" srcId="{2D06277E-60CF-4ABD-920A-9E7FFC247ED1}" destId="{DF7244E8-EC93-46D5-93D7-E956431FA61B}" srcOrd="1" destOrd="0" presId="urn:microsoft.com/office/officeart/2008/layout/LinedList"/>
    <dgm:cxn modelId="{EAAA2224-3C60-40CC-BA3C-9623949EDDB8}" type="presParOf" srcId="{3122DC62-8A7E-408E-A11B-37D42F1F2214}" destId="{A2308F58-261B-4EBB-B64E-FE2C78D56CB2}" srcOrd="4" destOrd="0" presId="urn:microsoft.com/office/officeart/2008/layout/LinedList"/>
    <dgm:cxn modelId="{6BCAE3EF-E100-4BBC-9C08-A70F2742E194}" type="presParOf" srcId="{3122DC62-8A7E-408E-A11B-37D42F1F2214}" destId="{2F664D05-6AC3-4E3B-9889-9FCEF1CA5EAC}" srcOrd="5" destOrd="0" presId="urn:microsoft.com/office/officeart/2008/layout/LinedList"/>
    <dgm:cxn modelId="{3D3C81E6-0F85-450E-BED6-3A05BFBA1C1C}" type="presParOf" srcId="{2F664D05-6AC3-4E3B-9889-9FCEF1CA5EAC}" destId="{EBA2724E-0FF6-4295-8902-89D5B62F28FC}" srcOrd="0" destOrd="0" presId="urn:microsoft.com/office/officeart/2008/layout/LinedList"/>
    <dgm:cxn modelId="{0F5CCF5F-46A2-4572-AC69-A1EE8BB2753E}" type="presParOf" srcId="{2F664D05-6AC3-4E3B-9889-9FCEF1CA5EAC}" destId="{B3F19FA6-2DFB-40F6-956B-A73ED5C4B128}" srcOrd="1" destOrd="0" presId="urn:microsoft.com/office/officeart/2008/layout/LinedList"/>
    <dgm:cxn modelId="{003B2935-FDBF-4DE3-A2B8-FD9E8C8880CB}" type="presParOf" srcId="{3122DC62-8A7E-408E-A11B-37D42F1F2214}" destId="{0AB993D8-857F-40DF-93D9-314C8F3EF7A8}" srcOrd="6" destOrd="0" presId="urn:microsoft.com/office/officeart/2008/layout/LinedList"/>
    <dgm:cxn modelId="{C6575374-BECF-44BF-96F3-207DFC335F01}" type="presParOf" srcId="{3122DC62-8A7E-408E-A11B-37D42F1F2214}" destId="{F4F94DA7-B3B3-4B6F-9B20-10D6A04A5684}" srcOrd="7" destOrd="0" presId="urn:microsoft.com/office/officeart/2008/layout/LinedList"/>
    <dgm:cxn modelId="{E83D16BD-A75E-4717-96A4-13F3D58DEEBD}" type="presParOf" srcId="{F4F94DA7-B3B3-4B6F-9B20-10D6A04A5684}" destId="{3B5C5A3D-EF1F-428E-9D37-513BB43BEE80}" srcOrd="0" destOrd="0" presId="urn:microsoft.com/office/officeart/2008/layout/LinedList"/>
    <dgm:cxn modelId="{51F89CDE-A775-4D51-A71D-373BE636C83B}" type="presParOf" srcId="{F4F94DA7-B3B3-4B6F-9B20-10D6A04A5684}" destId="{027A0046-E898-467B-96D5-ED38A31880B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C44D4A-BA0D-43FC-9881-32FEC1CF6CB3}" type="doc">
      <dgm:prSet loTypeId="urn:microsoft.com/office/officeart/2018/2/layout/IconCircleList" loCatId="icon" qsTypeId="urn:microsoft.com/office/officeart/2005/8/quickstyle/simple5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09EF8C75-9BB6-4EBC-AFEA-2D99B4B45BD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Open‑source projects</a:t>
          </a:r>
          <a:endParaRPr lang="en-US"/>
        </a:p>
      </dgm:t>
    </dgm:pt>
    <dgm:pt modelId="{DD842338-BCAD-4B6B-8367-81C3C8AD033F}" type="parTrans" cxnId="{041FCE82-B9CF-49EC-93AF-1D7C53A5D98D}">
      <dgm:prSet/>
      <dgm:spPr/>
      <dgm:t>
        <a:bodyPr/>
        <a:lstStyle/>
        <a:p>
          <a:endParaRPr lang="en-US"/>
        </a:p>
      </dgm:t>
    </dgm:pt>
    <dgm:pt modelId="{3626765A-981F-441C-AC24-3EFF21793B58}" type="sibTrans" cxnId="{041FCE82-B9CF-49EC-93AF-1D7C53A5D98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04E9735-0DDE-4E2F-B3AE-D3BE71D183C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Enterprise GitHub users</a:t>
          </a:r>
          <a:endParaRPr lang="en-US"/>
        </a:p>
      </dgm:t>
    </dgm:pt>
    <dgm:pt modelId="{931D0775-C886-4026-BE6A-DE6B1B6AF1D3}" type="parTrans" cxnId="{0B00307C-7806-4CF4-9289-A52B390B6A79}">
      <dgm:prSet/>
      <dgm:spPr/>
      <dgm:t>
        <a:bodyPr/>
        <a:lstStyle/>
        <a:p>
          <a:endParaRPr lang="en-US"/>
        </a:p>
      </dgm:t>
    </dgm:pt>
    <dgm:pt modelId="{8ED23FCA-7FC5-4FA8-8BDD-DB333057693E}" type="sibTrans" cxnId="{0B00307C-7806-4CF4-9289-A52B390B6A7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9637C56-FE29-4CAE-9534-43FA335B23D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Cloud‑native teams</a:t>
          </a:r>
          <a:endParaRPr lang="en-US"/>
        </a:p>
      </dgm:t>
    </dgm:pt>
    <dgm:pt modelId="{4BB47813-4DEA-4483-9067-47338F114388}" type="parTrans" cxnId="{448BA386-01FF-4A78-ACB8-4E0FE7B8A840}">
      <dgm:prSet/>
      <dgm:spPr/>
      <dgm:t>
        <a:bodyPr/>
        <a:lstStyle/>
        <a:p>
          <a:endParaRPr lang="en-US"/>
        </a:p>
      </dgm:t>
    </dgm:pt>
    <dgm:pt modelId="{CF4BD111-69F9-4287-B89C-58C82F4D1FF6}" type="sibTrans" cxnId="{448BA386-01FF-4A78-ACB8-4E0FE7B8A84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B26503A-7A66-47E6-993F-728EA63026B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Microservices &amp; containers</a:t>
          </a:r>
          <a:endParaRPr lang="en-US"/>
        </a:p>
      </dgm:t>
    </dgm:pt>
    <dgm:pt modelId="{EBB169DB-C265-49D6-A26E-41071D98CFC8}" type="parTrans" cxnId="{0A12E7F7-4952-4CA8-9E7C-082C6ECCE2BC}">
      <dgm:prSet/>
      <dgm:spPr/>
      <dgm:t>
        <a:bodyPr/>
        <a:lstStyle/>
        <a:p>
          <a:endParaRPr lang="en-US"/>
        </a:p>
      </dgm:t>
    </dgm:pt>
    <dgm:pt modelId="{7AF053CF-2E54-4F3D-BAF8-4238C1CD9AB0}" type="sibTrans" cxnId="{0A12E7F7-4952-4CA8-9E7C-082C6ECCE2B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A9FFAB4-871C-469C-801D-B415DEC9B38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Education and training environments</a:t>
          </a:r>
          <a:endParaRPr lang="en-US"/>
        </a:p>
      </dgm:t>
    </dgm:pt>
    <dgm:pt modelId="{77E5604D-0052-4822-99CE-32EAF6170622}" type="parTrans" cxnId="{70942E66-8A93-4F33-BEA9-C48D2A7C3C96}">
      <dgm:prSet/>
      <dgm:spPr/>
      <dgm:t>
        <a:bodyPr/>
        <a:lstStyle/>
        <a:p>
          <a:endParaRPr lang="en-US"/>
        </a:p>
      </dgm:t>
    </dgm:pt>
    <dgm:pt modelId="{CDC5D38A-DC75-4143-9682-219F3CFBB117}" type="sibTrans" cxnId="{70942E66-8A93-4F33-BEA9-C48D2A7C3C96}">
      <dgm:prSet/>
      <dgm:spPr/>
      <dgm:t>
        <a:bodyPr/>
        <a:lstStyle/>
        <a:p>
          <a:endParaRPr lang="en-US"/>
        </a:p>
      </dgm:t>
    </dgm:pt>
    <dgm:pt modelId="{51AA09BE-2429-4D5A-AF5A-3B2C973B903F}" type="pres">
      <dgm:prSet presAssocID="{18C44D4A-BA0D-43FC-9881-32FEC1CF6CB3}" presName="root" presStyleCnt="0">
        <dgm:presLayoutVars>
          <dgm:dir/>
          <dgm:resizeHandles val="exact"/>
        </dgm:presLayoutVars>
      </dgm:prSet>
      <dgm:spPr/>
    </dgm:pt>
    <dgm:pt modelId="{5C735213-F914-4438-9997-7FC79F978866}" type="pres">
      <dgm:prSet presAssocID="{18C44D4A-BA0D-43FC-9881-32FEC1CF6CB3}" presName="container" presStyleCnt="0">
        <dgm:presLayoutVars>
          <dgm:dir/>
          <dgm:resizeHandles val="exact"/>
        </dgm:presLayoutVars>
      </dgm:prSet>
      <dgm:spPr/>
    </dgm:pt>
    <dgm:pt modelId="{03AEC6E6-EB2A-4122-8E0E-9C28B232C324}" type="pres">
      <dgm:prSet presAssocID="{09EF8C75-9BB6-4EBC-AFEA-2D99B4B45BD6}" presName="compNode" presStyleCnt="0"/>
      <dgm:spPr/>
    </dgm:pt>
    <dgm:pt modelId="{0001D923-4EEE-425C-B4FB-052EDC49E806}" type="pres">
      <dgm:prSet presAssocID="{09EF8C75-9BB6-4EBC-AFEA-2D99B4B45BD6}" presName="iconBgRect" presStyleLbl="bgShp" presStyleIdx="0" presStyleCnt="5"/>
      <dgm:spPr/>
    </dgm:pt>
    <dgm:pt modelId="{2798C4E7-7864-40CB-9C69-CDD2BC65B487}" type="pres">
      <dgm:prSet presAssocID="{09EF8C75-9BB6-4EBC-AFEA-2D99B4B45BD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9DE357E-017F-43E5-9576-E683F184A68B}" type="pres">
      <dgm:prSet presAssocID="{09EF8C75-9BB6-4EBC-AFEA-2D99B4B45BD6}" presName="spaceRect" presStyleCnt="0"/>
      <dgm:spPr/>
    </dgm:pt>
    <dgm:pt modelId="{A285E696-BBDC-4F84-B8AA-24D0A36A9FA0}" type="pres">
      <dgm:prSet presAssocID="{09EF8C75-9BB6-4EBC-AFEA-2D99B4B45BD6}" presName="textRect" presStyleLbl="revTx" presStyleIdx="0" presStyleCnt="5">
        <dgm:presLayoutVars>
          <dgm:chMax val="1"/>
          <dgm:chPref val="1"/>
        </dgm:presLayoutVars>
      </dgm:prSet>
      <dgm:spPr/>
    </dgm:pt>
    <dgm:pt modelId="{C034344C-00C1-42E8-BB75-5ECB7E7FABD8}" type="pres">
      <dgm:prSet presAssocID="{3626765A-981F-441C-AC24-3EFF21793B58}" presName="sibTrans" presStyleLbl="sibTrans2D1" presStyleIdx="0" presStyleCnt="0"/>
      <dgm:spPr/>
    </dgm:pt>
    <dgm:pt modelId="{2E2EC3CB-4BA2-43D8-B9FB-D178AB233D2A}" type="pres">
      <dgm:prSet presAssocID="{A04E9735-0DDE-4E2F-B3AE-D3BE71D183C7}" presName="compNode" presStyleCnt="0"/>
      <dgm:spPr/>
    </dgm:pt>
    <dgm:pt modelId="{54410EF1-B3CE-4A20-AD92-EC010A9E6BA8}" type="pres">
      <dgm:prSet presAssocID="{A04E9735-0DDE-4E2F-B3AE-D3BE71D183C7}" presName="iconBgRect" presStyleLbl="bgShp" presStyleIdx="1" presStyleCnt="5"/>
      <dgm:spPr/>
    </dgm:pt>
    <dgm:pt modelId="{A5028226-B5A0-4681-9FE8-C748F29D6B3E}" type="pres">
      <dgm:prSet presAssocID="{A04E9735-0DDE-4E2F-B3AE-D3BE71D183C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8D1F391-C6F7-4827-8472-72B67D5AA39B}" type="pres">
      <dgm:prSet presAssocID="{A04E9735-0DDE-4E2F-B3AE-D3BE71D183C7}" presName="spaceRect" presStyleCnt="0"/>
      <dgm:spPr/>
    </dgm:pt>
    <dgm:pt modelId="{605CDBFD-A90D-4236-AFF8-4CD39DFC5B7E}" type="pres">
      <dgm:prSet presAssocID="{A04E9735-0DDE-4E2F-B3AE-D3BE71D183C7}" presName="textRect" presStyleLbl="revTx" presStyleIdx="1" presStyleCnt="5">
        <dgm:presLayoutVars>
          <dgm:chMax val="1"/>
          <dgm:chPref val="1"/>
        </dgm:presLayoutVars>
      </dgm:prSet>
      <dgm:spPr/>
    </dgm:pt>
    <dgm:pt modelId="{A5C21DC4-5DF9-4165-A830-300E556856DC}" type="pres">
      <dgm:prSet presAssocID="{8ED23FCA-7FC5-4FA8-8BDD-DB333057693E}" presName="sibTrans" presStyleLbl="sibTrans2D1" presStyleIdx="0" presStyleCnt="0"/>
      <dgm:spPr/>
    </dgm:pt>
    <dgm:pt modelId="{5561C13A-AD26-437C-94E4-DC30B5ECB2EA}" type="pres">
      <dgm:prSet presAssocID="{B9637C56-FE29-4CAE-9534-43FA335B23DC}" presName="compNode" presStyleCnt="0"/>
      <dgm:spPr/>
    </dgm:pt>
    <dgm:pt modelId="{348E782C-52B3-4281-AAA0-B719167271BC}" type="pres">
      <dgm:prSet presAssocID="{B9637C56-FE29-4CAE-9534-43FA335B23DC}" presName="iconBgRect" presStyleLbl="bgShp" presStyleIdx="2" presStyleCnt="5"/>
      <dgm:spPr/>
    </dgm:pt>
    <dgm:pt modelId="{684755A2-B312-4091-BBAA-1A4847B3127E}" type="pres">
      <dgm:prSet presAssocID="{B9637C56-FE29-4CAE-9534-43FA335B23DC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27AA37F5-3215-4D23-ACC5-654A561A7D82}" type="pres">
      <dgm:prSet presAssocID="{B9637C56-FE29-4CAE-9534-43FA335B23DC}" presName="spaceRect" presStyleCnt="0"/>
      <dgm:spPr/>
    </dgm:pt>
    <dgm:pt modelId="{E36B9A09-63B1-4365-9A7C-C5C8E4D45C00}" type="pres">
      <dgm:prSet presAssocID="{B9637C56-FE29-4CAE-9534-43FA335B23DC}" presName="textRect" presStyleLbl="revTx" presStyleIdx="2" presStyleCnt="5">
        <dgm:presLayoutVars>
          <dgm:chMax val="1"/>
          <dgm:chPref val="1"/>
        </dgm:presLayoutVars>
      </dgm:prSet>
      <dgm:spPr/>
    </dgm:pt>
    <dgm:pt modelId="{AB0EB20F-65C7-4BF3-99EC-38C86C38D779}" type="pres">
      <dgm:prSet presAssocID="{CF4BD111-69F9-4287-B89C-58C82F4D1FF6}" presName="sibTrans" presStyleLbl="sibTrans2D1" presStyleIdx="0" presStyleCnt="0"/>
      <dgm:spPr/>
    </dgm:pt>
    <dgm:pt modelId="{8B481A93-991F-4131-93D5-BBBE7ED91E00}" type="pres">
      <dgm:prSet presAssocID="{6B26503A-7A66-47E6-993F-728EA63026B9}" presName="compNode" presStyleCnt="0"/>
      <dgm:spPr/>
    </dgm:pt>
    <dgm:pt modelId="{C2DE5307-7434-4FE3-9B81-33E9C5FBA66F}" type="pres">
      <dgm:prSet presAssocID="{6B26503A-7A66-47E6-993F-728EA63026B9}" presName="iconBgRect" presStyleLbl="bgShp" presStyleIdx="3" presStyleCnt="5"/>
      <dgm:spPr/>
    </dgm:pt>
    <dgm:pt modelId="{671551AE-165A-4356-8C48-29F1083B9A97}" type="pres">
      <dgm:prSet presAssocID="{6B26503A-7A66-47E6-993F-728EA63026B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"/>
        </a:ext>
      </dgm:extLst>
    </dgm:pt>
    <dgm:pt modelId="{5A68ACA8-B733-41C9-8353-6CC6A2149182}" type="pres">
      <dgm:prSet presAssocID="{6B26503A-7A66-47E6-993F-728EA63026B9}" presName="spaceRect" presStyleCnt="0"/>
      <dgm:spPr/>
    </dgm:pt>
    <dgm:pt modelId="{5262499B-FEF3-42AE-B51D-D1395749BBC9}" type="pres">
      <dgm:prSet presAssocID="{6B26503A-7A66-47E6-993F-728EA63026B9}" presName="textRect" presStyleLbl="revTx" presStyleIdx="3" presStyleCnt="5">
        <dgm:presLayoutVars>
          <dgm:chMax val="1"/>
          <dgm:chPref val="1"/>
        </dgm:presLayoutVars>
      </dgm:prSet>
      <dgm:spPr/>
    </dgm:pt>
    <dgm:pt modelId="{BB9A396A-AFBC-45AB-AC8C-C0B0088153FF}" type="pres">
      <dgm:prSet presAssocID="{7AF053CF-2E54-4F3D-BAF8-4238C1CD9AB0}" presName="sibTrans" presStyleLbl="sibTrans2D1" presStyleIdx="0" presStyleCnt="0"/>
      <dgm:spPr/>
    </dgm:pt>
    <dgm:pt modelId="{9C7A38C5-A122-41A0-958A-43F5D29092BE}" type="pres">
      <dgm:prSet presAssocID="{3A9FFAB4-871C-469C-801D-B415DEC9B38B}" presName="compNode" presStyleCnt="0"/>
      <dgm:spPr/>
    </dgm:pt>
    <dgm:pt modelId="{E232EBF7-41E0-4132-AF59-836086A7F757}" type="pres">
      <dgm:prSet presAssocID="{3A9FFAB4-871C-469C-801D-B415DEC9B38B}" presName="iconBgRect" presStyleLbl="bgShp" presStyleIdx="4" presStyleCnt="5"/>
      <dgm:spPr/>
    </dgm:pt>
    <dgm:pt modelId="{CF259864-F634-40F4-B427-1717E2EEBF9E}" type="pres">
      <dgm:prSet presAssocID="{3A9FFAB4-871C-469C-801D-B415DEC9B38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0161B10B-C2D4-40D9-ADC8-7EAB3BC87D03}" type="pres">
      <dgm:prSet presAssocID="{3A9FFAB4-871C-469C-801D-B415DEC9B38B}" presName="spaceRect" presStyleCnt="0"/>
      <dgm:spPr/>
    </dgm:pt>
    <dgm:pt modelId="{224340DF-9B0A-40E2-B5CE-6FFA22ABA437}" type="pres">
      <dgm:prSet presAssocID="{3A9FFAB4-871C-469C-801D-B415DEC9B38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521C705-2A6A-4ED4-B734-49CDC8BDE465}" type="presOf" srcId="{CF4BD111-69F9-4287-B89C-58C82F4D1FF6}" destId="{AB0EB20F-65C7-4BF3-99EC-38C86C38D779}" srcOrd="0" destOrd="0" presId="urn:microsoft.com/office/officeart/2018/2/layout/IconCircleList"/>
    <dgm:cxn modelId="{05D41B12-CDD1-4421-9359-4805A28F9159}" type="presOf" srcId="{B9637C56-FE29-4CAE-9534-43FA335B23DC}" destId="{E36B9A09-63B1-4365-9A7C-C5C8E4D45C00}" srcOrd="0" destOrd="0" presId="urn:microsoft.com/office/officeart/2018/2/layout/IconCircleList"/>
    <dgm:cxn modelId="{5328DE35-57B9-4692-8DC0-3D6617D93EAC}" type="presOf" srcId="{3626765A-981F-441C-AC24-3EFF21793B58}" destId="{C034344C-00C1-42E8-BB75-5ECB7E7FABD8}" srcOrd="0" destOrd="0" presId="urn:microsoft.com/office/officeart/2018/2/layout/IconCircleList"/>
    <dgm:cxn modelId="{13F71E37-26BE-4957-8EF5-6155951CA09B}" type="presOf" srcId="{09EF8C75-9BB6-4EBC-AFEA-2D99B4B45BD6}" destId="{A285E696-BBDC-4F84-B8AA-24D0A36A9FA0}" srcOrd="0" destOrd="0" presId="urn:microsoft.com/office/officeart/2018/2/layout/IconCircleList"/>
    <dgm:cxn modelId="{02DBDF5B-D25A-46E8-B18A-973D0C71366C}" type="presOf" srcId="{18C44D4A-BA0D-43FC-9881-32FEC1CF6CB3}" destId="{51AA09BE-2429-4D5A-AF5A-3B2C973B903F}" srcOrd="0" destOrd="0" presId="urn:microsoft.com/office/officeart/2018/2/layout/IconCircleList"/>
    <dgm:cxn modelId="{70942E66-8A93-4F33-BEA9-C48D2A7C3C96}" srcId="{18C44D4A-BA0D-43FC-9881-32FEC1CF6CB3}" destId="{3A9FFAB4-871C-469C-801D-B415DEC9B38B}" srcOrd="4" destOrd="0" parTransId="{77E5604D-0052-4822-99CE-32EAF6170622}" sibTransId="{CDC5D38A-DC75-4143-9682-219F3CFBB117}"/>
    <dgm:cxn modelId="{5FFFB779-5A0B-4D37-BF49-725A769B2DAA}" type="presOf" srcId="{A04E9735-0DDE-4E2F-B3AE-D3BE71D183C7}" destId="{605CDBFD-A90D-4236-AFF8-4CD39DFC5B7E}" srcOrd="0" destOrd="0" presId="urn:microsoft.com/office/officeart/2018/2/layout/IconCircleList"/>
    <dgm:cxn modelId="{0B00307C-7806-4CF4-9289-A52B390B6A79}" srcId="{18C44D4A-BA0D-43FC-9881-32FEC1CF6CB3}" destId="{A04E9735-0DDE-4E2F-B3AE-D3BE71D183C7}" srcOrd="1" destOrd="0" parTransId="{931D0775-C886-4026-BE6A-DE6B1B6AF1D3}" sibTransId="{8ED23FCA-7FC5-4FA8-8BDD-DB333057693E}"/>
    <dgm:cxn modelId="{041FCE82-B9CF-49EC-93AF-1D7C53A5D98D}" srcId="{18C44D4A-BA0D-43FC-9881-32FEC1CF6CB3}" destId="{09EF8C75-9BB6-4EBC-AFEA-2D99B4B45BD6}" srcOrd="0" destOrd="0" parTransId="{DD842338-BCAD-4B6B-8367-81C3C8AD033F}" sibTransId="{3626765A-981F-441C-AC24-3EFF21793B58}"/>
    <dgm:cxn modelId="{7DF41D84-E96B-4554-B508-C5E4D8329EDB}" type="presOf" srcId="{7AF053CF-2E54-4F3D-BAF8-4238C1CD9AB0}" destId="{BB9A396A-AFBC-45AB-AC8C-C0B0088153FF}" srcOrd="0" destOrd="0" presId="urn:microsoft.com/office/officeart/2018/2/layout/IconCircleList"/>
    <dgm:cxn modelId="{448BA386-01FF-4A78-ACB8-4E0FE7B8A840}" srcId="{18C44D4A-BA0D-43FC-9881-32FEC1CF6CB3}" destId="{B9637C56-FE29-4CAE-9534-43FA335B23DC}" srcOrd="2" destOrd="0" parTransId="{4BB47813-4DEA-4483-9067-47338F114388}" sibTransId="{CF4BD111-69F9-4287-B89C-58C82F4D1FF6}"/>
    <dgm:cxn modelId="{AF1B348C-B25B-482D-A02A-E170D3D1F764}" type="presOf" srcId="{8ED23FCA-7FC5-4FA8-8BDD-DB333057693E}" destId="{A5C21DC4-5DF9-4165-A830-300E556856DC}" srcOrd="0" destOrd="0" presId="urn:microsoft.com/office/officeart/2018/2/layout/IconCircleList"/>
    <dgm:cxn modelId="{297E759D-5F63-4BE5-B78B-60B107812A4A}" type="presOf" srcId="{3A9FFAB4-871C-469C-801D-B415DEC9B38B}" destId="{224340DF-9B0A-40E2-B5CE-6FFA22ABA437}" srcOrd="0" destOrd="0" presId="urn:microsoft.com/office/officeart/2018/2/layout/IconCircleList"/>
    <dgm:cxn modelId="{89C900DF-9736-42A6-812E-011A27BBEE4A}" type="presOf" srcId="{6B26503A-7A66-47E6-993F-728EA63026B9}" destId="{5262499B-FEF3-42AE-B51D-D1395749BBC9}" srcOrd="0" destOrd="0" presId="urn:microsoft.com/office/officeart/2018/2/layout/IconCircleList"/>
    <dgm:cxn modelId="{0A12E7F7-4952-4CA8-9E7C-082C6ECCE2BC}" srcId="{18C44D4A-BA0D-43FC-9881-32FEC1CF6CB3}" destId="{6B26503A-7A66-47E6-993F-728EA63026B9}" srcOrd="3" destOrd="0" parTransId="{EBB169DB-C265-49D6-A26E-41071D98CFC8}" sibTransId="{7AF053CF-2E54-4F3D-BAF8-4238C1CD9AB0}"/>
    <dgm:cxn modelId="{C9A9A88D-F644-4528-BA2C-88496197692C}" type="presParOf" srcId="{51AA09BE-2429-4D5A-AF5A-3B2C973B903F}" destId="{5C735213-F914-4438-9997-7FC79F978866}" srcOrd="0" destOrd="0" presId="urn:microsoft.com/office/officeart/2018/2/layout/IconCircleList"/>
    <dgm:cxn modelId="{6A839D75-9F4F-4FA8-B404-FF38C2E1265D}" type="presParOf" srcId="{5C735213-F914-4438-9997-7FC79F978866}" destId="{03AEC6E6-EB2A-4122-8E0E-9C28B232C324}" srcOrd="0" destOrd="0" presId="urn:microsoft.com/office/officeart/2018/2/layout/IconCircleList"/>
    <dgm:cxn modelId="{F285F0ED-5875-46AE-ACD3-602B7271C4C4}" type="presParOf" srcId="{03AEC6E6-EB2A-4122-8E0E-9C28B232C324}" destId="{0001D923-4EEE-425C-B4FB-052EDC49E806}" srcOrd="0" destOrd="0" presId="urn:microsoft.com/office/officeart/2018/2/layout/IconCircleList"/>
    <dgm:cxn modelId="{6909E09F-8FDE-462C-8358-31ABE1812706}" type="presParOf" srcId="{03AEC6E6-EB2A-4122-8E0E-9C28B232C324}" destId="{2798C4E7-7864-40CB-9C69-CDD2BC65B487}" srcOrd="1" destOrd="0" presId="urn:microsoft.com/office/officeart/2018/2/layout/IconCircleList"/>
    <dgm:cxn modelId="{6367982A-8D7F-4CDF-91C6-2EBBE40F71C8}" type="presParOf" srcId="{03AEC6E6-EB2A-4122-8E0E-9C28B232C324}" destId="{A9DE357E-017F-43E5-9576-E683F184A68B}" srcOrd="2" destOrd="0" presId="urn:microsoft.com/office/officeart/2018/2/layout/IconCircleList"/>
    <dgm:cxn modelId="{D2741EAF-410D-4725-9B8B-20F42CD84488}" type="presParOf" srcId="{03AEC6E6-EB2A-4122-8E0E-9C28B232C324}" destId="{A285E696-BBDC-4F84-B8AA-24D0A36A9FA0}" srcOrd="3" destOrd="0" presId="urn:microsoft.com/office/officeart/2018/2/layout/IconCircleList"/>
    <dgm:cxn modelId="{2365D891-5EA4-420E-8EE7-A8031362D0F7}" type="presParOf" srcId="{5C735213-F914-4438-9997-7FC79F978866}" destId="{C034344C-00C1-42E8-BB75-5ECB7E7FABD8}" srcOrd="1" destOrd="0" presId="urn:microsoft.com/office/officeart/2018/2/layout/IconCircleList"/>
    <dgm:cxn modelId="{B456A2E0-ACE3-4E12-8E2B-B04E7B2E82C2}" type="presParOf" srcId="{5C735213-F914-4438-9997-7FC79F978866}" destId="{2E2EC3CB-4BA2-43D8-B9FB-D178AB233D2A}" srcOrd="2" destOrd="0" presId="urn:microsoft.com/office/officeart/2018/2/layout/IconCircleList"/>
    <dgm:cxn modelId="{595C856F-14BB-43EE-939C-4A9F1ACAD914}" type="presParOf" srcId="{2E2EC3CB-4BA2-43D8-B9FB-D178AB233D2A}" destId="{54410EF1-B3CE-4A20-AD92-EC010A9E6BA8}" srcOrd="0" destOrd="0" presId="urn:microsoft.com/office/officeart/2018/2/layout/IconCircleList"/>
    <dgm:cxn modelId="{C29A1F07-3C09-4790-B7E4-383F58F936F4}" type="presParOf" srcId="{2E2EC3CB-4BA2-43D8-B9FB-D178AB233D2A}" destId="{A5028226-B5A0-4681-9FE8-C748F29D6B3E}" srcOrd="1" destOrd="0" presId="urn:microsoft.com/office/officeart/2018/2/layout/IconCircleList"/>
    <dgm:cxn modelId="{8E03E54C-193C-4BED-991E-DF6AF2412B8D}" type="presParOf" srcId="{2E2EC3CB-4BA2-43D8-B9FB-D178AB233D2A}" destId="{28D1F391-C6F7-4827-8472-72B67D5AA39B}" srcOrd="2" destOrd="0" presId="urn:microsoft.com/office/officeart/2018/2/layout/IconCircleList"/>
    <dgm:cxn modelId="{5CA5961C-C71F-4739-AC62-A7D3C9684DEF}" type="presParOf" srcId="{2E2EC3CB-4BA2-43D8-B9FB-D178AB233D2A}" destId="{605CDBFD-A90D-4236-AFF8-4CD39DFC5B7E}" srcOrd="3" destOrd="0" presId="urn:microsoft.com/office/officeart/2018/2/layout/IconCircleList"/>
    <dgm:cxn modelId="{2B67113E-AA52-4156-A244-405BC2DB173D}" type="presParOf" srcId="{5C735213-F914-4438-9997-7FC79F978866}" destId="{A5C21DC4-5DF9-4165-A830-300E556856DC}" srcOrd="3" destOrd="0" presId="urn:microsoft.com/office/officeart/2018/2/layout/IconCircleList"/>
    <dgm:cxn modelId="{7188177D-0E6B-4EFF-B71C-2D450B4029EC}" type="presParOf" srcId="{5C735213-F914-4438-9997-7FC79F978866}" destId="{5561C13A-AD26-437C-94E4-DC30B5ECB2EA}" srcOrd="4" destOrd="0" presId="urn:microsoft.com/office/officeart/2018/2/layout/IconCircleList"/>
    <dgm:cxn modelId="{E9FE8173-E763-43C3-8CC0-1C41FD49F4A1}" type="presParOf" srcId="{5561C13A-AD26-437C-94E4-DC30B5ECB2EA}" destId="{348E782C-52B3-4281-AAA0-B719167271BC}" srcOrd="0" destOrd="0" presId="urn:microsoft.com/office/officeart/2018/2/layout/IconCircleList"/>
    <dgm:cxn modelId="{5B78B336-4DEC-4059-A97F-069D594D59CC}" type="presParOf" srcId="{5561C13A-AD26-437C-94E4-DC30B5ECB2EA}" destId="{684755A2-B312-4091-BBAA-1A4847B3127E}" srcOrd="1" destOrd="0" presId="urn:microsoft.com/office/officeart/2018/2/layout/IconCircleList"/>
    <dgm:cxn modelId="{0244D371-CE73-48F9-B3B0-E9156419B333}" type="presParOf" srcId="{5561C13A-AD26-437C-94E4-DC30B5ECB2EA}" destId="{27AA37F5-3215-4D23-ACC5-654A561A7D82}" srcOrd="2" destOrd="0" presId="urn:microsoft.com/office/officeart/2018/2/layout/IconCircleList"/>
    <dgm:cxn modelId="{F1DE5961-1F71-4755-B968-24FB82B979CB}" type="presParOf" srcId="{5561C13A-AD26-437C-94E4-DC30B5ECB2EA}" destId="{E36B9A09-63B1-4365-9A7C-C5C8E4D45C00}" srcOrd="3" destOrd="0" presId="urn:microsoft.com/office/officeart/2018/2/layout/IconCircleList"/>
    <dgm:cxn modelId="{1B3FB458-702B-40BB-8CE2-685F3550B66C}" type="presParOf" srcId="{5C735213-F914-4438-9997-7FC79F978866}" destId="{AB0EB20F-65C7-4BF3-99EC-38C86C38D779}" srcOrd="5" destOrd="0" presId="urn:microsoft.com/office/officeart/2018/2/layout/IconCircleList"/>
    <dgm:cxn modelId="{00396595-5BA2-42CF-96FD-F9DD4C139EC2}" type="presParOf" srcId="{5C735213-F914-4438-9997-7FC79F978866}" destId="{8B481A93-991F-4131-93D5-BBBE7ED91E00}" srcOrd="6" destOrd="0" presId="urn:microsoft.com/office/officeart/2018/2/layout/IconCircleList"/>
    <dgm:cxn modelId="{22548D56-0E56-4849-B474-902BD7B7E4E3}" type="presParOf" srcId="{8B481A93-991F-4131-93D5-BBBE7ED91E00}" destId="{C2DE5307-7434-4FE3-9B81-33E9C5FBA66F}" srcOrd="0" destOrd="0" presId="urn:microsoft.com/office/officeart/2018/2/layout/IconCircleList"/>
    <dgm:cxn modelId="{333C1230-C3EC-4311-8760-BA78B315876C}" type="presParOf" srcId="{8B481A93-991F-4131-93D5-BBBE7ED91E00}" destId="{671551AE-165A-4356-8C48-29F1083B9A97}" srcOrd="1" destOrd="0" presId="urn:microsoft.com/office/officeart/2018/2/layout/IconCircleList"/>
    <dgm:cxn modelId="{3F184F52-3D0F-403E-A064-A1BC8FC45A6D}" type="presParOf" srcId="{8B481A93-991F-4131-93D5-BBBE7ED91E00}" destId="{5A68ACA8-B733-41C9-8353-6CC6A2149182}" srcOrd="2" destOrd="0" presId="urn:microsoft.com/office/officeart/2018/2/layout/IconCircleList"/>
    <dgm:cxn modelId="{6101A192-96F6-41EC-82BD-A33CD972CD9E}" type="presParOf" srcId="{8B481A93-991F-4131-93D5-BBBE7ED91E00}" destId="{5262499B-FEF3-42AE-B51D-D1395749BBC9}" srcOrd="3" destOrd="0" presId="urn:microsoft.com/office/officeart/2018/2/layout/IconCircleList"/>
    <dgm:cxn modelId="{5BD7CD7D-4FE3-49EA-BF99-D82A49D27420}" type="presParOf" srcId="{5C735213-F914-4438-9997-7FC79F978866}" destId="{BB9A396A-AFBC-45AB-AC8C-C0B0088153FF}" srcOrd="7" destOrd="0" presId="urn:microsoft.com/office/officeart/2018/2/layout/IconCircleList"/>
    <dgm:cxn modelId="{66732A87-8965-4F76-BEEE-7F3D7CCC9D0F}" type="presParOf" srcId="{5C735213-F914-4438-9997-7FC79F978866}" destId="{9C7A38C5-A122-41A0-958A-43F5D29092BE}" srcOrd="8" destOrd="0" presId="urn:microsoft.com/office/officeart/2018/2/layout/IconCircleList"/>
    <dgm:cxn modelId="{E2A2DC00-6C88-4DAE-953C-9B41B161601E}" type="presParOf" srcId="{9C7A38C5-A122-41A0-958A-43F5D29092BE}" destId="{E232EBF7-41E0-4132-AF59-836086A7F757}" srcOrd="0" destOrd="0" presId="urn:microsoft.com/office/officeart/2018/2/layout/IconCircleList"/>
    <dgm:cxn modelId="{690C6E30-5E16-43E7-9BF2-E31DF9C2BAC1}" type="presParOf" srcId="{9C7A38C5-A122-41A0-958A-43F5D29092BE}" destId="{CF259864-F634-40F4-B427-1717E2EEBF9E}" srcOrd="1" destOrd="0" presId="urn:microsoft.com/office/officeart/2018/2/layout/IconCircleList"/>
    <dgm:cxn modelId="{6C32813A-3C07-45DB-B01F-2251B09332A3}" type="presParOf" srcId="{9C7A38C5-A122-41A0-958A-43F5D29092BE}" destId="{0161B10B-C2D4-40D9-ADC8-7EAB3BC87D03}" srcOrd="2" destOrd="0" presId="urn:microsoft.com/office/officeart/2018/2/layout/IconCircleList"/>
    <dgm:cxn modelId="{7E5191A0-7FBE-447C-B8EF-D67B77243D80}" type="presParOf" srcId="{9C7A38C5-A122-41A0-958A-43F5D29092BE}" destId="{224340DF-9B0A-40E2-B5CE-6FFA22ABA43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8DCBFB-561A-4806-9058-F8447F39F9B8}" type="doc">
      <dgm:prSet loTypeId="urn:microsoft.com/office/officeart/2018/2/layout/IconCircle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E27984E-22EA-49EF-8953-0517C29B166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Zero infrastructure</a:t>
          </a:r>
          <a:endParaRPr lang="en-US"/>
        </a:p>
      </dgm:t>
    </dgm:pt>
    <dgm:pt modelId="{772EB066-F6FB-4863-B58B-34E656A3B3DE}" type="parTrans" cxnId="{FE7A6646-6232-4776-A9D1-9BFBBC360F0D}">
      <dgm:prSet/>
      <dgm:spPr/>
      <dgm:t>
        <a:bodyPr/>
        <a:lstStyle/>
        <a:p>
          <a:endParaRPr lang="en-US"/>
        </a:p>
      </dgm:t>
    </dgm:pt>
    <dgm:pt modelId="{D4218B70-9690-45AC-AF15-C97ABD8525C0}" type="sibTrans" cxnId="{FE7A6646-6232-4776-A9D1-9BFBBC360F0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557F870-A6A2-4F6F-8410-D45D3E80171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Deep GitHub integration</a:t>
          </a:r>
          <a:endParaRPr lang="en-US"/>
        </a:p>
      </dgm:t>
    </dgm:pt>
    <dgm:pt modelId="{086516E9-973C-4972-ABD6-32DD366893FA}" type="parTrans" cxnId="{D39AFDAB-0646-4BEB-9A45-CDC50CD06310}">
      <dgm:prSet/>
      <dgm:spPr/>
      <dgm:t>
        <a:bodyPr/>
        <a:lstStyle/>
        <a:p>
          <a:endParaRPr lang="en-US"/>
        </a:p>
      </dgm:t>
    </dgm:pt>
    <dgm:pt modelId="{C8754A61-4254-4017-A123-B5B14C2DB61E}" type="sibTrans" cxnId="{D39AFDAB-0646-4BEB-9A45-CDC50CD0631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E0E7B6-29EC-4979-9A41-14E910C4A0B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Auto‑scaling runners</a:t>
          </a:r>
          <a:endParaRPr lang="en-US"/>
        </a:p>
      </dgm:t>
    </dgm:pt>
    <dgm:pt modelId="{CD8976AB-ACE1-4CB3-919A-E7A53E26BB78}" type="parTrans" cxnId="{62587828-BF4F-4F8F-BCEF-AB46DBEAD620}">
      <dgm:prSet/>
      <dgm:spPr/>
      <dgm:t>
        <a:bodyPr/>
        <a:lstStyle/>
        <a:p>
          <a:endParaRPr lang="en-US"/>
        </a:p>
      </dgm:t>
    </dgm:pt>
    <dgm:pt modelId="{859281D6-6130-4BB3-A2A5-8A031F339891}" type="sibTrans" cxnId="{62587828-BF4F-4F8F-BCEF-AB46DBEAD62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DE19F85-BDE3-4694-ACB2-5F1CAE01AE7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Modern ecosystem</a:t>
          </a:r>
          <a:endParaRPr lang="en-US"/>
        </a:p>
      </dgm:t>
    </dgm:pt>
    <dgm:pt modelId="{EA62F587-9B20-4CCE-83B6-F2594243D463}" type="parTrans" cxnId="{21344EF3-5F17-4A0F-BB94-005CB9E81B22}">
      <dgm:prSet/>
      <dgm:spPr/>
      <dgm:t>
        <a:bodyPr/>
        <a:lstStyle/>
        <a:p>
          <a:endParaRPr lang="en-US"/>
        </a:p>
      </dgm:t>
    </dgm:pt>
    <dgm:pt modelId="{34AE2CB7-F4D2-447E-8857-90FDE9AA3D6F}" type="sibTrans" cxnId="{21344EF3-5F17-4A0F-BB94-005CB9E81B2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50DD3A5-CD05-43A1-BAC0-8949E3CFA64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Better developer experience</a:t>
          </a:r>
          <a:endParaRPr lang="en-US"/>
        </a:p>
      </dgm:t>
    </dgm:pt>
    <dgm:pt modelId="{315AAE3F-35A4-4C05-9824-DAA870378203}" type="parTrans" cxnId="{41A747DA-9762-4113-A028-D2583E4672AA}">
      <dgm:prSet/>
      <dgm:spPr/>
      <dgm:t>
        <a:bodyPr/>
        <a:lstStyle/>
        <a:p>
          <a:endParaRPr lang="en-US"/>
        </a:p>
      </dgm:t>
    </dgm:pt>
    <dgm:pt modelId="{24124EC9-0D6F-46A6-9293-D2BB43C747DE}" type="sibTrans" cxnId="{41A747DA-9762-4113-A028-D2583E4672A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BD595C2-EE78-40F4-8C5C-ED40A4199FD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Cost‑effective</a:t>
          </a:r>
          <a:endParaRPr lang="en-US"/>
        </a:p>
      </dgm:t>
    </dgm:pt>
    <dgm:pt modelId="{96088D29-1BDD-48B7-9FB9-DD47C82A2212}" type="parTrans" cxnId="{24230C75-41DD-42DF-B164-66F5AAE1A370}">
      <dgm:prSet/>
      <dgm:spPr/>
      <dgm:t>
        <a:bodyPr/>
        <a:lstStyle/>
        <a:p>
          <a:endParaRPr lang="en-US"/>
        </a:p>
      </dgm:t>
    </dgm:pt>
    <dgm:pt modelId="{088615EA-5A6B-4B1C-9485-FCB745DEB0E6}" type="sibTrans" cxnId="{24230C75-41DD-42DF-B164-66F5AAE1A370}">
      <dgm:prSet/>
      <dgm:spPr/>
      <dgm:t>
        <a:bodyPr/>
        <a:lstStyle/>
        <a:p>
          <a:endParaRPr lang="en-US"/>
        </a:p>
      </dgm:t>
    </dgm:pt>
    <dgm:pt modelId="{25C458EF-DD55-47E7-8828-464832E47066}" type="pres">
      <dgm:prSet presAssocID="{7E8DCBFB-561A-4806-9058-F8447F39F9B8}" presName="root" presStyleCnt="0">
        <dgm:presLayoutVars>
          <dgm:dir/>
          <dgm:resizeHandles val="exact"/>
        </dgm:presLayoutVars>
      </dgm:prSet>
      <dgm:spPr/>
    </dgm:pt>
    <dgm:pt modelId="{20422D15-5FCA-4286-B3A6-63FD669A171F}" type="pres">
      <dgm:prSet presAssocID="{7E8DCBFB-561A-4806-9058-F8447F39F9B8}" presName="container" presStyleCnt="0">
        <dgm:presLayoutVars>
          <dgm:dir/>
          <dgm:resizeHandles val="exact"/>
        </dgm:presLayoutVars>
      </dgm:prSet>
      <dgm:spPr/>
    </dgm:pt>
    <dgm:pt modelId="{D64AD1B3-E2E3-4C74-A0F6-455C6A7448E5}" type="pres">
      <dgm:prSet presAssocID="{4E27984E-22EA-49EF-8953-0517C29B1660}" presName="compNode" presStyleCnt="0"/>
      <dgm:spPr/>
    </dgm:pt>
    <dgm:pt modelId="{5B0ECCF2-E236-47CB-95DA-61648CD503EA}" type="pres">
      <dgm:prSet presAssocID="{4E27984E-22EA-49EF-8953-0517C29B1660}" presName="iconBgRect" presStyleLbl="bgShp" presStyleIdx="0" presStyleCnt="6"/>
      <dgm:spPr/>
    </dgm:pt>
    <dgm:pt modelId="{E5E60B41-CE56-4E67-BE66-221661741A72}" type="pres">
      <dgm:prSet presAssocID="{4E27984E-22EA-49EF-8953-0517C29B166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6AB20EAF-71D3-4019-A76F-B7567A23B42B}" type="pres">
      <dgm:prSet presAssocID="{4E27984E-22EA-49EF-8953-0517C29B1660}" presName="spaceRect" presStyleCnt="0"/>
      <dgm:spPr/>
    </dgm:pt>
    <dgm:pt modelId="{F3ED3AF2-4956-4001-9179-FC66B2C5E197}" type="pres">
      <dgm:prSet presAssocID="{4E27984E-22EA-49EF-8953-0517C29B1660}" presName="textRect" presStyleLbl="revTx" presStyleIdx="0" presStyleCnt="6">
        <dgm:presLayoutVars>
          <dgm:chMax val="1"/>
          <dgm:chPref val="1"/>
        </dgm:presLayoutVars>
      </dgm:prSet>
      <dgm:spPr/>
    </dgm:pt>
    <dgm:pt modelId="{7F10659E-7925-4212-B726-BE6B7BAD404B}" type="pres">
      <dgm:prSet presAssocID="{D4218B70-9690-45AC-AF15-C97ABD8525C0}" presName="sibTrans" presStyleLbl="sibTrans2D1" presStyleIdx="0" presStyleCnt="0"/>
      <dgm:spPr/>
    </dgm:pt>
    <dgm:pt modelId="{0E8E090A-138E-4D1D-B715-A4C2EB9DBB35}" type="pres">
      <dgm:prSet presAssocID="{0557F870-A6A2-4F6F-8410-D45D3E801713}" presName="compNode" presStyleCnt="0"/>
      <dgm:spPr/>
    </dgm:pt>
    <dgm:pt modelId="{AF141690-9BF1-41FC-9AD3-71F22E4625AA}" type="pres">
      <dgm:prSet presAssocID="{0557F870-A6A2-4F6F-8410-D45D3E801713}" presName="iconBgRect" presStyleLbl="bgShp" presStyleIdx="1" presStyleCnt="6"/>
      <dgm:spPr/>
    </dgm:pt>
    <dgm:pt modelId="{25371F22-3353-4B74-AD60-A03F1E77FAEF}" type="pres">
      <dgm:prSet presAssocID="{0557F870-A6A2-4F6F-8410-D45D3E801713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DFD76BA-6D9A-4519-A90F-CA40B5C0E49F}" type="pres">
      <dgm:prSet presAssocID="{0557F870-A6A2-4F6F-8410-D45D3E801713}" presName="spaceRect" presStyleCnt="0"/>
      <dgm:spPr/>
    </dgm:pt>
    <dgm:pt modelId="{07B9F614-1F3C-418E-9D12-F9C4AF779AC0}" type="pres">
      <dgm:prSet presAssocID="{0557F870-A6A2-4F6F-8410-D45D3E801713}" presName="textRect" presStyleLbl="revTx" presStyleIdx="1" presStyleCnt="6">
        <dgm:presLayoutVars>
          <dgm:chMax val="1"/>
          <dgm:chPref val="1"/>
        </dgm:presLayoutVars>
      </dgm:prSet>
      <dgm:spPr/>
    </dgm:pt>
    <dgm:pt modelId="{90147DC8-FF34-4D5C-B4B9-5093D3261AF7}" type="pres">
      <dgm:prSet presAssocID="{C8754A61-4254-4017-A123-B5B14C2DB61E}" presName="sibTrans" presStyleLbl="sibTrans2D1" presStyleIdx="0" presStyleCnt="0"/>
      <dgm:spPr/>
    </dgm:pt>
    <dgm:pt modelId="{8D18285E-83DF-451D-B106-4D955CA458BB}" type="pres">
      <dgm:prSet presAssocID="{9BE0E7B6-29EC-4979-9A41-14E910C4A0B0}" presName="compNode" presStyleCnt="0"/>
      <dgm:spPr/>
    </dgm:pt>
    <dgm:pt modelId="{8DA902F9-0AA9-4C0B-B074-BBE7CFFE5834}" type="pres">
      <dgm:prSet presAssocID="{9BE0E7B6-29EC-4979-9A41-14E910C4A0B0}" presName="iconBgRect" presStyleLbl="bgShp" presStyleIdx="2" presStyleCnt="6"/>
      <dgm:spPr/>
    </dgm:pt>
    <dgm:pt modelId="{B41141D5-4F18-4F74-BC12-6B9E8E67E6BD}" type="pres">
      <dgm:prSet presAssocID="{9BE0E7B6-29EC-4979-9A41-14E910C4A0B0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awl"/>
        </a:ext>
      </dgm:extLst>
    </dgm:pt>
    <dgm:pt modelId="{E32B317F-3310-4740-A4C0-8A653E92B84E}" type="pres">
      <dgm:prSet presAssocID="{9BE0E7B6-29EC-4979-9A41-14E910C4A0B0}" presName="spaceRect" presStyleCnt="0"/>
      <dgm:spPr/>
    </dgm:pt>
    <dgm:pt modelId="{344D8C5E-6CA8-4286-8A2C-1B7C6AB566FE}" type="pres">
      <dgm:prSet presAssocID="{9BE0E7B6-29EC-4979-9A41-14E910C4A0B0}" presName="textRect" presStyleLbl="revTx" presStyleIdx="2" presStyleCnt="6">
        <dgm:presLayoutVars>
          <dgm:chMax val="1"/>
          <dgm:chPref val="1"/>
        </dgm:presLayoutVars>
      </dgm:prSet>
      <dgm:spPr/>
    </dgm:pt>
    <dgm:pt modelId="{406CDAC3-7363-41FE-9724-C677BD363C0A}" type="pres">
      <dgm:prSet presAssocID="{859281D6-6130-4BB3-A2A5-8A031F339891}" presName="sibTrans" presStyleLbl="sibTrans2D1" presStyleIdx="0" presStyleCnt="0"/>
      <dgm:spPr/>
    </dgm:pt>
    <dgm:pt modelId="{9EC321BC-B5EA-4699-9DEE-902DADA4394C}" type="pres">
      <dgm:prSet presAssocID="{DDE19F85-BDE3-4694-ACB2-5F1CAE01AE77}" presName="compNode" presStyleCnt="0"/>
      <dgm:spPr/>
    </dgm:pt>
    <dgm:pt modelId="{17D570A8-F5B1-4D34-B4F4-D7787AFB3582}" type="pres">
      <dgm:prSet presAssocID="{DDE19F85-BDE3-4694-ACB2-5F1CAE01AE77}" presName="iconBgRect" presStyleLbl="bgShp" presStyleIdx="3" presStyleCnt="6"/>
      <dgm:spPr/>
    </dgm:pt>
    <dgm:pt modelId="{E8C1F1FA-8D90-4F45-9E47-D622D40EBBFC}" type="pres">
      <dgm:prSet presAssocID="{DDE19F85-BDE3-4694-ACB2-5F1CAE01AE7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A4E3F977-B9A1-4B91-90FC-3AFA903EFBAA}" type="pres">
      <dgm:prSet presAssocID="{DDE19F85-BDE3-4694-ACB2-5F1CAE01AE77}" presName="spaceRect" presStyleCnt="0"/>
      <dgm:spPr/>
    </dgm:pt>
    <dgm:pt modelId="{3DBF30AB-49B1-4EBE-AC37-20D06F0DF991}" type="pres">
      <dgm:prSet presAssocID="{DDE19F85-BDE3-4694-ACB2-5F1CAE01AE77}" presName="textRect" presStyleLbl="revTx" presStyleIdx="3" presStyleCnt="6">
        <dgm:presLayoutVars>
          <dgm:chMax val="1"/>
          <dgm:chPref val="1"/>
        </dgm:presLayoutVars>
      </dgm:prSet>
      <dgm:spPr/>
    </dgm:pt>
    <dgm:pt modelId="{7C502719-4CCC-4901-BD0F-36355772C1B3}" type="pres">
      <dgm:prSet presAssocID="{34AE2CB7-F4D2-447E-8857-90FDE9AA3D6F}" presName="sibTrans" presStyleLbl="sibTrans2D1" presStyleIdx="0" presStyleCnt="0"/>
      <dgm:spPr/>
    </dgm:pt>
    <dgm:pt modelId="{3E876F6F-9AF6-4C92-BF97-6B85065C41C8}" type="pres">
      <dgm:prSet presAssocID="{B50DD3A5-CD05-43A1-BAC0-8949E3CFA64A}" presName="compNode" presStyleCnt="0"/>
      <dgm:spPr/>
    </dgm:pt>
    <dgm:pt modelId="{2DEB9F16-6ECF-48A2-96C7-DD6C17A033E9}" type="pres">
      <dgm:prSet presAssocID="{B50DD3A5-CD05-43A1-BAC0-8949E3CFA64A}" presName="iconBgRect" presStyleLbl="bgShp" presStyleIdx="4" presStyleCnt="6"/>
      <dgm:spPr/>
    </dgm:pt>
    <dgm:pt modelId="{6BD05965-16CE-4AE5-9E24-B345DE88B4CD}" type="pres">
      <dgm:prSet presAssocID="{B50DD3A5-CD05-43A1-BAC0-8949E3CFA64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BABEE822-E990-40BC-BB64-068135588327}" type="pres">
      <dgm:prSet presAssocID="{B50DD3A5-CD05-43A1-BAC0-8949E3CFA64A}" presName="spaceRect" presStyleCnt="0"/>
      <dgm:spPr/>
    </dgm:pt>
    <dgm:pt modelId="{65833A5B-36F7-4DA9-904E-9377874DE8F5}" type="pres">
      <dgm:prSet presAssocID="{B50DD3A5-CD05-43A1-BAC0-8949E3CFA64A}" presName="textRect" presStyleLbl="revTx" presStyleIdx="4" presStyleCnt="6">
        <dgm:presLayoutVars>
          <dgm:chMax val="1"/>
          <dgm:chPref val="1"/>
        </dgm:presLayoutVars>
      </dgm:prSet>
      <dgm:spPr/>
    </dgm:pt>
    <dgm:pt modelId="{CD169F2B-433D-441C-BB67-6849A001CE18}" type="pres">
      <dgm:prSet presAssocID="{24124EC9-0D6F-46A6-9293-D2BB43C747DE}" presName="sibTrans" presStyleLbl="sibTrans2D1" presStyleIdx="0" presStyleCnt="0"/>
      <dgm:spPr/>
    </dgm:pt>
    <dgm:pt modelId="{8FE69753-C76B-4398-BDD5-E6CF431EB962}" type="pres">
      <dgm:prSet presAssocID="{BBD595C2-EE78-40F4-8C5C-ED40A4199FD5}" presName="compNode" presStyleCnt="0"/>
      <dgm:spPr/>
    </dgm:pt>
    <dgm:pt modelId="{9D06F78B-39B8-4A29-B55F-2C4FD03DB851}" type="pres">
      <dgm:prSet presAssocID="{BBD595C2-EE78-40F4-8C5C-ED40A4199FD5}" presName="iconBgRect" presStyleLbl="bgShp" presStyleIdx="5" presStyleCnt="6"/>
      <dgm:spPr/>
    </dgm:pt>
    <dgm:pt modelId="{A9E2CE4B-9FED-4D69-8891-933C7F84DFA2}" type="pres">
      <dgm:prSet presAssocID="{BBD595C2-EE78-40F4-8C5C-ED40A4199FD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59215769-EBB8-4C70-BFA7-0D6AEA676A8C}" type="pres">
      <dgm:prSet presAssocID="{BBD595C2-EE78-40F4-8C5C-ED40A4199FD5}" presName="spaceRect" presStyleCnt="0"/>
      <dgm:spPr/>
    </dgm:pt>
    <dgm:pt modelId="{104FBFD8-BDD9-48F0-BE6A-EEAB1A651FD3}" type="pres">
      <dgm:prSet presAssocID="{BBD595C2-EE78-40F4-8C5C-ED40A4199FD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2587828-BF4F-4F8F-BCEF-AB46DBEAD620}" srcId="{7E8DCBFB-561A-4806-9058-F8447F39F9B8}" destId="{9BE0E7B6-29EC-4979-9A41-14E910C4A0B0}" srcOrd="2" destOrd="0" parTransId="{CD8976AB-ACE1-4CB3-919A-E7A53E26BB78}" sibTransId="{859281D6-6130-4BB3-A2A5-8A031F339891}"/>
    <dgm:cxn modelId="{BED12031-9991-41C9-9F1A-035201BD5F50}" type="presOf" srcId="{859281D6-6130-4BB3-A2A5-8A031F339891}" destId="{406CDAC3-7363-41FE-9724-C677BD363C0A}" srcOrd="0" destOrd="0" presId="urn:microsoft.com/office/officeart/2018/2/layout/IconCircleList"/>
    <dgm:cxn modelId="{466EE65F-31C7-44B4-ABC9-D558A5C821AF}" type="presOf" srcId="{24124EC9-0D6F-46A6-9293-D2BB43C747DE}" destId="{CD169F2B-433D-441C-BB67-6849A001CE18}" srcOrd="0" destOrd="0" presId="urn:microsoft.com/office/officeart/2018/2/layout/IconCircleList"/>
    <dgm:cxn modelId="{90105741-B7E8-4628-9DC5-20EB28CCC5D0}" type="presOf" srcId="{B50DD3A5-CD05-43A1-BAC0-8949E3CFA64A}" destId="{65833A5B-36F7-4DA9-904E-9377874DE8F5}" srcOrd="0" destOrd="0" presId="urn:microsoft.com/office/officeart/2018/2/layout/IconCircleList"/>
    <dgm:cxn modelId="{A7C1D945-CB15-4B6F-A29B-FEB23325062A}" type="presOf" srcId="{9BE0E7B6-29EC-4979-9A41-14E910C4A0B0}" destId="{344D8C5E-6CA8-4286-8A2C-1B7C6AB566FE}" srcOrd="0" destOrd="0" presId="urn:microsoft.com/office/officeart/2018/2/layout/IconCircleList"/>
    <dgm:cxn modelId="{FE7A6646-6232-4776-A9D1-9BFBBC360F0D}" srcId="{7E8DCBFB-561A-4806-9058-F8447F39F9B8}" destId="{4E27984E-22EA-49EF-8953-0517C29B1660}" srcOrd="0" destOrd="0" parTransId="{772EB066-F6FB-4863-B58B-34E656A3B3DE}" sibTransId="{D4218B70-9690-45AC-AF15-C97ABD8525C0}"/>
    <dgm:cxn modelId="{A87E6F72-2049-47B0-8CAF-ECB913B53EEC}" type="presOf" srcId="{BBD595C2-EE78-40F4-8C5C-ED40A4199FD5}" destId="{104FBFD8-BDD9-48F0-BE6A-EEAB1A651FD3}" srcOrd="0" destOrd="0" presId="urn:microsoft.com/office/officeart/2018/2/layout/IconCircleList"/>
    <dgm:cxn modelId="{24230C75-41DD-42DF-B164-66F5AAE1A370}" srcId="{7E8DCBFB-561A-4806-9058-F8447F39F9B8}" destId="{BBD595C2-EE78-40F4-8C5C-ED40A4199FD5}" srcOrd="5" destOrd="0" parTransId="{96088D29-1BDD-48B7-9FB9-DD47C82A2212}" sibTransId="{088615EA-5A6B-4B1C-9485-FCB745DEB0E6}"/>
    <dgm:cxn modelId="{7E5D5D57-B0CD-49C9-A5E7-8AADB6EBA501}" type="presOf" srcId="{7E8DCBFB-561A-4806-9058-F8447F39F9B8}" destId="{25C458EF-DD55-47E7-8828-464832E47066}" srcOrd="0" destOrd="0" presId="urn:microsoft.com/office/officeart/2018/2/layout/IconCircleList"/>
    <dgm:cxn modelId="{51DD6D82-1CF3-4DEC-8C92-DECB3163D631}" type="presOf" srcId="{C8754A61-4254-4017-A123-B5B14C2DB61E}" destId="{90147DC8-FF34-4D5C-B4B9-5093D3261AF7}" srcOrd="0" destOrd="0" presId="urn:microsoft.com/office/officeart/2018/2/layout/IconCircleList"/>
    <dgm:cxn modelId="{D6459B8C-4666-4960-9AC3-DC8B4BCBAD9C}" type="presOf" srcId="{DDE19F85-BDE3-4694-ACB2-5F1CAE01AE77}" destId="{3DBF30AB-49B1-4EBE-AC37-20D06F0DF991}" srcOrd="0" destOrd="0" presId="urn:microsoft.com/office/officeart/2018/2/layout/IconCircleList"/>
    <dgm:cxn modelId="{78DE0C9B-B8C2-4704-B17A-9F3A25AAF9D8}" type="presOf" srcId="{34AE2CB7-F4D2-447E-8857-90FDE9AA3D6F}" destId="{7C502719-4CCC-4901-BD0F-36355772C1B3}" srcOrd="0" destOrd="0" presId="urn:microsoft.com/office/officeart/2018/2/layout/IconCircleList"/>
    <dgm:cxn modelId="{956097A1-244A-4F76-A6DE-39CE4C37B122}" type="presOf" srcId="{0557F870-A6A2-4F6F-8410-D45D3E801713}" destId="{07B9F614-1F3C-418E-9D12-F9C4AF779AC0}" srcOrd="0" destOrd="0" presId="urn:microsoft.com/office/officeart/2018/2/layout/IconCircleList"/>
    <dgm:cxn modelId="{D39AFDAB-0646-4BEB-9A45-CDC50CD06310}" srcId="{7E8DCBFB-561A-4806-9058-F8447F39F9B8}" destId="{0557F870-A6A2-4F6F-8410-D45D3E801713}" srcOrd="1" destOrd="0" parTransId="{086516E9-973C-4972-ABD6-32DD366893FA}" sibTransId="{C8754A61-4254-4017-A123-B5B14C2DB61E}"/>
    <dgm:cxn modelId="{F98E90B3-A663-45BF-AEC2-3BA1766BF9FD}" type="presOf" srcId="{D4218B70-9690-45AC-AF15-C97ABD8525C0}" destId="{7F10659E-7925-4212-B726-BE6B7BAD404B}" srcOrd="0" destOrd="0" presId="urn:microsoft.com/office/officeart/2018/2/layout/IconCircleList"/>
    <dgm:cxn modelId="{41A747DA-9762-4113-A028-D2583E4672AA}" srcId="{7E8DCBFB-561A-4806-9058-F8447F39F9B8}" destId="{B50DD3A5-CD05-43A1-BAC0-8949E3CFA64A}" srcOrd="4" destOrd="0" parTransId="{315AAE3F-35A4-4C05-9824-DAA870378203}" sibTransId="{24124EC9-0D6F-46A6-9293-D2BB43C747DE}"/>
    <dgm:cxn modelId="{007FACDF-E74C-450D-BE91-76D80A414599}" type="presOf" srcId="{4E27984E-22EA-49EF-8953-0517C29B1660}" destId="{F3ED3AF2-4956-4001-9179-FC66B2C5E197}" srcOrd="0" destOrd="0" presId="urn:microsoft.com/office/officeart/2018/2/layout/IconCircleList"/>
    <dgm:cxn modelId="{21344EF3-5F17-4A0F-BB94-005CB9E81B22}" srcId="{7E8DCBFB-561A-4806-9058-F8447F39F9B8}" destId="{DDE19F85-BDE3-4694-ACB2-5F1CAE01AE77}" srcOrd="3" destOrd="0" parTransId="{EA62F587-9B20-4CCE-83B6-F2594243D463}" sibTransId="{34AE2CB7-F4D2-447E-8857-90FDE9AA3D6F}"/>
    <dgm:cxn modelId="{F9BDB8B3-EBCD-41CF-BC84-F231BFCA5983}" type="presParOf" srcId="{25C458EF-DD55-47E7-8828-464832E47066}" destId="{20422D15-5FCA-4286-B3A6-63FD669A171F}" srcOrd="0" destOrd="0" presId="urn:microsoft.com/office/officeart/2018/2/layout/IconCircleList"/>
    <dgm:cxn modelId="{B1B852AB-AE9C-4A78-96A3-FE72411352DA}" type="presParOf" srcId="{20422D15-5FCA-4286-B3A6-63FD669A171F}" destId="{D64AD1B3-E2E3-4C74-A0F6-455C6A7448E5}" srcOrd="0" destOrd="0" presId="urn:microsoft.com/office/officeart/2018/2/layout/IconCircleList"/>
    <dgm:cxn modelId="{7D5EEF28-4400-4CF2-9374-074B20BF4002}" type="presParOf" srcId="{D64AD1B3-E2E3-4C74-A0F6-455C6A7448E5}" destId="{5B0ECCF2-E236-47CB-95DA-61648CD503EA}" srcOrd="0" destOrd="0" presId="urn:microsoft.com/office/officeart/2018/2/layout/IconCircleList"/>
    <dgm:cxn modelId="{E7FCA9A8-D4E3-4165-AF94-FDC5ED660789}" type="presParOf" srcId="{D64AD1B3-E2E3-4C74-A0F6-455C6A7448E5}" destId="{E5E60B41-CE56-4E67-BE66-221661741A72}" srcOrd="1" destOrd="0" presId="urn:microsoft.com/office/officeart/2018/2/layout/IconCircleList"/>
    <dgm:cxn modelId="{9BCD727D-8B80-4F3D-B1A8-D69F23FEA0F3}" type="presParOf" srcId="{D64AD1B3-E2E3-4C74-A0F6-455C6A7448E5}" destId="{6AB20EAF-71D3-4019-A76F-B7567A23B42B}" srcOrd="2" destOrd="0" presId="urn:microsoft.com/office/officeart/2018/2/layout/IconCircleList"/>
    <dgm:cxn modelId="{FAF05813-6A04-4662-AAF6-97D61AB93CAD}" type="presParOf" srcId="{D64AD1B3-E2E3-4C74-A0F6-455C6A7448E5}" destId="{F3ED3AF2-4956-4001-9179-FC66B2C5E197}" srcOrd="3" destOrd="0" presId="urn:microsoft.com/office/officeart/2018/2/layout/IconCircleList"/>
    <dgm:cxn modelId="{134A65E6-4AA7-46B7-996C-DB5FD1552B37}" type="presParOf" srcId="{20422D15-5FCA-4286-B3A6-63FD669A171F}" destId="{7F10659E-7925-4212-B726-BE6B7BAD404B}" srcOrd="1" destOrd="0" presId="urn:microsoft.com/office/officeart/2018/2/layout/IconCircleList"/>
    <dgm:cxn modelId="{439DA18F-5897-419D-AC0D-8744B8C502E4}" type="presParOf" srcId="{20422D15-5FCA-4286-B3A6-63FD669A171F}" destId="{0E8E090A-138E-4D1D-B715-A4C2EB9DBB35}" srcOrd="2" destOrd="0" presId="urn:microsoft.com/office/officeart/2018/2/layout/IconCircleList"/>
    <dgm:cxn modelId="{2983C0C0-FF5C-4D91-9D92-B4D269518A97}" type="presParOf" srcId="{0E8E090A-138E-4D1D-B715-A4C2EB9DBB35}" destId="{AF141690-9BF1-41FC-9AD3-71F22E4625AA}" srcOrd="0" destOrd="0" presId="urn:microsoft.com/office/officeart/2018/2/layout/IconCircleList"/>
    <dgm:cxn modelId="{DB7BD3F1-85B6-494F-A2BB-40C401D25F77}" type="presParOf" srcId="{0E8E090A-138E-4D1D-B715-A4C2EB9DBB35}" destId="{25371F22-3353-4B74-AD60-A03F1E77FAEF}" srcOrd="1" destOrd="0" presId="urn:microsoft.com/office/officeart/2018/2/layout/IconCircleList"/>
    <dgm:cxn modelId="{C82BC572-C9A0-4FDD-BCDD-398E64B0D69C}" type="presParOf" srcId="{0E8E090A-138E-4D1D-B715-A4C2EB9DBB35}" destId="{ADFD76BA-6D9A-4519-A90F-CA40B5C0E49F}" srcOrd="2" destOrd="0" presId="urn:microsoft.com/office/officeart/2018/2/layout/IconCircleList"/>
    <dgm:cxn modelId="{EEF6A61B-0335-47F0-B96B-391C8CCC7219}" type="presParOf" srcId="{0E8E090A-138E-4D1D-B715-A4C2EB9DBB35}" destId="{07B9F614-1F3C-418E-9D12-F9C4AF779AC0}" srcOrd="3" destOrd="0" presId="urn:microsoft.com/office/officeart/2018/2/layout/IconCircleList"/>
    <dgm:cxn modelId="{80F51835-619D-40AD-9C6A-3B61500DB901}" type="presParOf" srcId="{20422D15-5FCA-4286-B3A6-63FD669A171F}" destId="{90147DC8-FF34-4D5C-B4B9-5093D3261AF7}" srcOrd="3" destOrd="0" presId="urn:microsoft.com/office/officeart/2018/2/layout/IconCircleList"/>
    <dgm:cxn modelId="{C26F09DA-87A3-4A14-B891-EE3F31B1749C}" type="presParOf" srcId="{20422D15-5FCA-4286-B3A6-63FD669A171F}" destId="{8D18285E-83DF-451D-B106-4D955CA458BB}" srcOrd="4" destOrd="0" presId="urn:microsoft.com/office/officeart/2018/2/layout/IconCircleList"/>
    <dgm:cxn modelId="{60CAFCE8-821D-4DE1-BB10-F0C525A36A54}" type="presParOf" srcId="{8D18285E-83DF-451D-B106-4D955CA458BB}" destId="{8DA902F9-0AA9-4C0B-B074-BBE7CFFE5834}" srcOrd="0" destOrd="0" presId="urn:microsoft.com/office/officeart/2018/2/layout/IconCircleList"/>
    <dgm:cxn modelId="{E5255FEA-BB7E-429C-AD27-EEE49AA4AF95}" type="presParOf" srcId="{8D18285E-83DF-451D-B106-4D955CA458BB}" destId="{B41141D5-4F18-4F74-BC12-6B9E8E67E6BD}" srcOrd="1" destOrd="0" presId="urn:microsoft.com/office/officeart/2018/2/layout/IconCircleList"/>
    <dgm:cxn modelId="{E56CC04E-3AD9-4968-94D9-CAA495C8DEDC}" type="presParOf" srcId="{8D18285E-83DF-451D-B106-4D955CA458BB}" destId="{E32B317F-3310-4740-A4C0-8A653E92B84E}" srcOrd="2" destOrd="0" presId="urn:microsoft.com/office/officeart/2018/2/layout/IconCircleList"/>
    <dgm:cxn modelId="{2D1AA850-2AD0-470B-BE91-38ABE88045F9}" type="presParOf" srcId="{8D18285E-83DF-451D-B106-4D955CA458BB}" destId="{344D8C5E-6CA8-4286-8A2C-1B7C6AB566FE}" srcOrd="3" destOrd="0" presId="urn:microsoft.com/office/officeart/2018/2/layout/IconCircleList"/>
    <dgm:cxn modelId="{C72BCBBD-A584-4A52-B2EF-1D92397189D8}" type="presParOf" srcId="{20422D15-5FCA-4286-B3A6-63FD669A171F}" destId="{406CDAC3-7363-41FE-9724-C677BD363C0A}" srcOrd="5" destOrd="0" presId="urn:microsoft.com/office/officeart/2018/2/layout/IconCircleList"/>
    <dgm:cxn modelId="{2269381E-6101-4E31-8A6C-814103F0256D}" type="presParOf" srcId="{20422D15-5FCA-4286-B3A6-63FD669A171F}" destId="{9EC321BC-B5EA-4699-9DEE-902DADA4394C}" srcOrd="6" destOrd="0" presId="urn:microsoft.com/office/officeart/2018/2/layout/IconCircleList"/>
    <dgm:cxn modelId="{84DEB387-E373-4A9D-A113-256558BCDA25}" type="presParOf" srcId="{9EC321BC-B5EA-4699-9DEE-902DADA4394C}" destId="{17D570A8-F5B1-4D34-B4F4-D7787AFB3582}" srcOrd="0" destOrd="0" presId="urn:microsoft.com/office/officeart/2018/2/layout/IconCircleList"/>
    <dgm:cxn modelId="{9CD9BB47-71AE-467F-A246-56E36FBDDBA1}" type="presParOf" srcId="{9EC321BC-B5EA-4699-9DEE-902DADA4394C}" destId="{E8C1F1FA-8D90-4F45-9E47-D622D40EBBFC}" srcOrd="1" destOrd="0" presId="urn:microsoft.com/office/officeart/2018/2/layout/IconCircleList"/>
    <dgm:cxn modelId="{671B7CE3-2E57-42C9-BB8B-FA57C9052273}" type="presParOf" srcId="{9EC321BC-B5EA-4699-9DEE-902DADA4394C}" destId="{A4E3F977-B9A1-4B91-90FC-3AFA903EFBAA}" srcOrd="2" destOrd="0" presId="urn:microsoft.com/office/officeart/2018/2/layout/IconCircleList"/>
    <dgm:cxn modelId="{50448C2E-B5FA-4610-9234-7B53DFE7F8C2}" type="presParOf" srcId="{9EC321BC-B5EA-4699-9DEE-902DADA4394C}" destId="{3DBF30AB-49B1-4EBE-AC37-20D06F0DF991}" srcOrd="3" destOrd="0" presId="urn:microsoft.com/office/officeart/2018/2/layout/IconCircleList"/>
    <dgm:cxn modelId="{C1E07788-8022-4C21-9DEE-1CAF0D07B2B2}" type="presParOf" srcId="{20422D15-5FCA-4286-B3A6-63FD669A171F}" destId="{7C502719-4CCC-4901-BD0F-36355772C1B3}" srcOrd="7" destOrd="0" presId="urn:microsoft.com/office/officeart/2018/2/layout/IconCircleList"/>
    <dgm:cxn modelId="{E1B65A2F-2D54-4DD2-A68B-C303268B329F}" type="presParOf" srcId="{20422D15-5FCA-4286-B3A6-63FD669A171F}" destId="{3E876F6F-9AF6-4C92-BF97-6B85065C41C8}" srcOrd="8" destOrd="0" presId="urn:microsoft.com/office/officeart/2018/2/layout/IconCircleList"/>
    <dgm:cxn modelId="{299376BA-8BF6-49FE-A0F5-6E471B5ADB3C}" type="presParOf" srcId="{3E876F6F-9AF6-4C92-BF97-6B85065C41C8}" destId="{2DEB9F16-6ECF-48A2-96C7-DD6C17A033E9}" srcOrd="0" destOrd="0" presId="urn:microsoft.com/office/officeart/2018/2/layout/IconCircleList"/>
    <dgm:cxn modelId="{B9D0A3D5-A03E-4219-81DF-031573AEF588}" type="presParOf" srcId="{3E876F6F-9AF6-4C92-BF97-6B85065C41C8}" destId="{6BD05965-16CE-4AE5-9E24-B345DE88B4CD}" srcOrd="1" destOrd="0" presId="urn:microsoft.com/office/officeart/2018/2/layout/IconCircleList"/>
    <dgm:cxn modelId="{F2BD0D2E-7DA6-4813-BB7F-21C7D2E0D2A2}" type="presParOf" srcId="{3E876F6F-9AF6-4C92-BF97-6B85065C41C8}" destId="{BABEE822-E990-40BC-BB64-068135588327}" srcOrd="2" destOrd="0" presId="urn:microsoft.com/office/officeart/2018/2/layout/IconCircleList"/>
    <dgm:cxn modelId="{F52FC6DB-95A0-4304-8A2B-AA50ED53D5EA}" type="presParOf" srcId="{3E876F6F-9AF6-4C92-BF97-6B85065C41C8}" destId="{65833A5B-36F7-4DA9-904E-9377874DE8F5}" srcOrd="3" destOrd="0" presId="urn:microsoft.com/office/officeart/2018/2/layout/IconCircleList"/>
    <dgm:cxn modelId="{B993140C-E8BF-4C91-AE73-FF1064E647CB}" type="presParOf" srcId="{20422D15-5FCA-4286-B3A6-63FD669A171F}" destId="{CD169F2B-433D-441C-BB67-6849A001CE18}" srcOrd="9" destOrd="0" presId="urn:microsoft.com/office/officeart/2018/2/layout/IconCircleList"/>
    <dgm:cxn modelId="{A76E56F1-B9B6-4A9E-ADDA-33B3A53DE261}" type="presParOf" srcId="{20422D15-5FCA-4286-B3A6-63FD669A171F}" destId="{8FE69753-C76B-4398-BDD5-E6CF431EB962}" srcOrd="10" destOrd="0" presId="urn:microsoft.com/office/officeart/2018/2/layout/IconCircleList"/>
    <dgm:cxn modelId="{B6982085-8304-4E2B-9E76-D8AA1F1454BB}" type="presParOf" srcId="{8FE69753-C76B-4398-BDD5-E6CF431EB962}" destId="{9D06F78B-39B8-4A29-B55F-2C4FD03DB851}" srcOrd="0" destOrd="0" presId="urn:microsoft.com/office/officeart/2018/2/layout/IconCircleList"/>
    <dgm:cxn modelId="{D66DEA4D-42DB-47CC-A473-913BD4E33A72}" type="presParOf" srcId="{8FE69753-C76B-4398-BDD5-E6CF431EB962}" destId="{A9E2CE4B-9FED-4D69-8891-933C7F84DFA2}" srcOrd="1" destOrd="0" presId="urn:microsoft.com/office/officeart/2018/2/layout/IconCircleList"/>
    <dgm:cxn modelId="{D79D18C5-5A7F-4680-A07B-1195087E1FF4}" type="presParOf" srcId="{8FE69753-C76B-4398-BDD5-E6CF431EB962}" destId="{59215769-EBB8-4C70-BFA7-0D6AEA676A8C}" srcOrd="2" destOrd="0" presId="urn:microsoft.com/office/officeart/2018/2/layout/IconCircleList"/>
    <dgm:cxn modelId="{327F7F63-DD59-49C5-B5D3-77D4143352BD}" type="presParOf" srcId="{8FE69753-C76B-4398-BDD5-E6CF431EB962}" destId="{104FBFD8-BDD9-48F0-BE6A-EEAB1A651FD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2EE67-77E2-4720-9231-7F73BE727A57}">
      <dsp:nvSpPr>
        <dsp:cNvPr id="0" name=""/>
        <dsp:cNvSpPr/>
      </dsp:nvSpPr>
      <dsp:spPr>
        <a:xfrm>
          <a:off x="622800" y="127623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B2A4B4-5961-4D55-9E65-8168ACEAFB85}">
      <dsp:nvSpPr>
        <dsp:cNvPr id="0" name=""/>
        <dsp:cNvSpPr/>
      </dsp:nvSpPr>
      <dsp:spPr>
        <a:xfrm>
          <a:off x="127800" y="235631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 dirty="0"/>
            <a:t>Auto‑run tests on every push</a:t>
          </a:r>
          <a:endParaRPr lang="en-US" sz="1900" b="1" kern="1200" dirty="0"/>
        </a:p>
      </dsp:txBody>
      <dsp:txXfrm>
        <a:off x="127800" y="2356311"/>
        <a:ext cx="1800000" cy="720000"/>
      </dsp:txXfrm>
    </dsp:sp>
    <dsp:sp modelId="{4FE03A15-4BBE-4AB2-BEF2-35B462862CCD}">
      <dsp:nvSpPr>
        <dsp:cNvPr id="0" name=""/>
        <dsp:cNvSpPr/>
      </dsp:nvSpPr>
      <dsp:spPr>
        <a:xfrm>
          <a:off x="2737800" y="127623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116F3E-FE63-4F1B-AA7B-002BCBE0B2EE}">
      <dsp:nvSpPr>
        <dsp:cNvPr id="0" name=""/>
        <dsp:cNvSpPr/>
      </dsp:nvSpPr>
      <dsp:spPr>
        <a:xfrm>
          <a:off x="2242800" y="235631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Build &amp; package applications</a:t>
          </a:r>
          <a:endParaRPr lang="en-US" sz="1900" b="1" kern="1200"/>
        </a:p>
      </dsp:txBody>
      <dsp:txXfrm>
        <a:off x="2242800" y="2356311"/>
        <a:ext cx="1800000" cy="720000"/>
      </dsp:txXfrm>
    </dsp:sp>
    <dsp:sp modelId="{B7FD0D1D-30F3-48E2-B552-75AF583E169B}">
      <dsp:nvSpPr>
        <dsp:cNvPr id="0" name=""/>
        <dsp:cNvSpPr/>
      </dsp:nvSpPr>
      <dsp:spPr>
        <a:xfrm>
          <a:off x="4852800" y="127623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328477-832B-4C6E-9927-BA11D3519E05}">
      <dsp:nvSpPr>
        <dsp:cNvPr id="0" name=""/>
        <dsp:cNvSpPr/>
      </dsp:nvSpPr>
      <dsp:spPr>
        <a:xfrm>
          <a:off x="4357800" y="235631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Deploy to cloud environments</a:t>
          </a:r>
          <a:endParaRPr lang="en-US" sz="1900" b="1" kern="1200"/>
        </a:p>
      </dsp:txBody>
      <dsp:txXfrm>
        <a:off x="4357800" y="2356311"/>
        <a:ext cx="1800000" cy="720000"/>
      </dsp:txXfrm>
    </dsp:sp>
    <dsp:sp modelId="{57B4748B-4AF6-49EF-8771-5AECEB52C610}">
      <dsp:nvSpPr>
        <dsp:cNvPr id="0" name=""/>
        <dsp:cNvSpPr/>
      </dsp:nvSpPr>
      <dsp:spPr>
        <a:xfrm>
          <a:off x="6967800" y="127623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CE75C0-765E-4AF7-8150-0B44CC4B44B7}">
      <dsp:nvSpPr>
        <dsp:cNvPr id="0" name=""/>
        <dsp:cNvSpPr/>
      </dsp:nvSpPr>
      <dsp:spPr>
        <a:xfrm>
          <a:off x="6472800" y="235631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Automate repetitive tasks</a:t>
          </a:r>
          <a:endParaRPr lang="en-US" sz="1900" b="1" kern="1200"/>
        </a:p>
      </dsp:txBody>
      <dsp:txXfrm>
        <a:off x="6472800" y="2356311"/>
        <a:ext cx="1800000" cy="720000"/>
      </dsp:txXfrm>
    </dsp:sp>
    <dsp:sp modelId="{1EC9245E-510D-40DC-A845-CFB0593F136B}">
      <dsp:nvSpPr>
        <dsp:cNvPr id="0" name=""/>
        <dsp:cNvSpPr/>
      </dsp:nvSpPr>
      <dsp:spPr>
        <a:xfrm>
          <a:off x="9082800" y="1276232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E61E6-DD9F-4BE5-AA99-8CC946A91657}">
      <dsp:nvSpPr>
        <dsp:cNvPr id="0" name=""/>
        <dsp:cNvSpPr/>
      </dsp:nvSpPr>
      <dsp:spPr>
        <a:xfrm>
          <a:off x="8587800" y="235631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Provide instant PR feedback</a:t>
          </a:r>
          <a:endParaRPr lang="en-US" sz="1900" b="1" kern="1200"/>
        </a:p>
      </dsp:txBody>
      <dsp:txXfrm>
        <a:off x="8587800" y="2356311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34B51-09E1-445A-A284-0C9BBDCD5F6A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6E87EF3-7CAA-44B4-A637-50BB8EAFC053}">
      <dsp:nvSpPr>
        <dsp:cNvPr id="0" name=""/>
        <dsp:cNvSpPr/>
      </dsp:nvSpPr>
      <dsp:spPr>
        <a:xfrm>
          <a:off x="0" y="0"/>
          <a:ext cx="10515600" cy="1097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CI</a:t>
          </a:r>
          <a:r>
            <a:rPr lang="en-GB" sz="2400" kern="1200" dirty="0"/>
            <a:t> validates code</a:t>
          </a:r>
          <a:endParaRPr lang="en-US" sz="2400" kern="1200" dirty="0"/>
        </a:p>
      </dsp:txBody>
      <dsp:txXfrm>
        <a:off x="0" y="0"/>
        <a:ext cx="10515600" cy="1097007"/>
      </dsp:txXfrm>
    </dsp:sp>
    <dsp:sp modelId="{128DA5CD-2091-4246-8B27-04C459376468}">
      <dsp:nvSpPr>
        <dsp:cNvPr id="0" name=""/>
        <dsp:cNvSpPr/>
      </dsp:nvSpPr>
      <dsp:spPr>
        <a:xfrm>
          <a:off x="0" y="1097007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02ECC45-78B8-40FC-BC81-8436BF910A5A}">
      <dsp:nvSpPr>
        <dsp:cNvPr id="0" name=""/>
        <dsp:cNvSpPr/>
      </dsp:nvSpPr>
      <dsp:spPr>
        <a:xfrm>
          <a:off x="0" y="1097007"/>
          <a:ext cx="10515600" cy="1097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1" kern="1200" dirty="0"/>
            <a:t>CD</a:t>
          </a:r>
          <a:r>
            <a:rPr lang="en-GB" sz="2400" kern="1200" dirty="0"/>
            <a:t> deploys validated artifacts</a:t>
          </a:r>
          <a:endParaRPr lang="en-US" sz="2400" kern="1200" dirty="0"/>
        </a:p>
      </dsp:txBody>
      <dsp:txXfrm>
        <a:off x="0" y="1097007"/>
        <a:ext cx="10515600" cy="1097007"/>
      </dsp:txXfrm>
    </dsp:sp>
    <dsp:sp modelId="{A2308F58-261B-4EBB-B64E-FE2C78D56CB2}">
      <dsp:nvSpPr>
        <dsp:cNvPr id="0" name=""/>
        <dsp:cNvSpPr/>
      </dsp:nvSpPr>
      <dsp:spPr>
        <a:xfrm>
          <a:off x="0" y="2194015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A2724E-0FF6-4295-8902-89D5B62F28FC}">
      <dsp:nvSpPr>
        <dsp:cNvPr id="0" name=""/>
        <dsp:cNvSpPr/>
      </dsp:nvSpPr>
      <dsp:spPr>
        <a:xfrm>
          <a:off x="0" y="2194015"/>
          <a:ext cx="10515600" cy="1097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Both live inside </a:t>
          </a:r>
          <a:r>
            <a:rPr lang="en-GB" sz="2400" b="1" kern="1200" dirty="0"/>
            <a:t>GitHub</a:t>
          </a:r>
          <a:endParaRPr lang="en-US" sz="2400" b="1" kern="1200" dirty="0"/>
        </a:p>
      </dsp:txBody>
      <dsp:txXfrm>
        <a:off x="0" y="2194015"/>
        <a:ext cx="10515600" cy="1097007"/>
      </dsp:txXfrm>
    </dsp:sp>
    <dsp:sp modelId="{0AB993D8-857F-40DF-93D9-314C8F3EF7A8}">
      <dsp:nvSpPr>
        <dsp:cNvPr id="0" name=""/>
        <dsp:cNvSpPr/>
      </dsp:nvSpPr>
      <dsp:spPr>
        <a:xfrm>
          <a:off x="0" y="3291023"/>
          <a:ext cx="105156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B5C5A3D-EF1F-428E-9D37-513BB43BEE80}">
      <dsp:nvSpPr>
        <dsp:cNvPr id="0" name=""/>
        <dsp:cNvSpPr/>
      </dsp:nvSpPr>
      <dsp:spPr>
        <a:xfrm>
          <a:off x="0" y="3291023"/>
          <a:ext cx="10515600" cy="1097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1" kern="1200" dirty="0"/>
            <a:t>Developer </a:t>
          </a:r>
          <a:r>
            <a:rPr lang="en-GB" sz="2000" b="1" kern="1200" dirty="0"/>
            <a:t>→ </a:t>
          </a:r>
          <a:r>
            <a:rPr lang="en-GB" sz="1800" b="1" kern="1200" dirty="0"/>
            <a:t>GitHub </a:t>
          </a:r>
          <a:r>
            <a:rPr lang="en-GB" sz="2000" b="1" kern="1200" dirty="0"/>
            <a:t>→</a:t>
          </a:r>
          <a:r>
            <a:rPr lang="en-GB" sz="1800" b="1" kern="1200" dirty="0"/>
            <a:t> GitHub Actions (CI) </a:t>
          </a:r>
          <a:r>
            <a:rPr lang="en-GB" sz="2000" b="1" kern="1200" dirty="0"/>
            <a:t>→ </a:t>
          </a:r>
          <a:r>
            <a:rPr lang="en-GB" sz="1800" b="1" kern="1200" dirty="0"/>
            <a:t>Artifacts </a:t>
          </a:r>
          <a:r>
            <a:rPr lang="en-GB" sz="2000" b="1" kern="1200" dirty="0"/>
            <a:t>→ </a:t>
          </a:r>
          <a:r>
            <a:rPr lang="en-GB" sz="1800" b="1" kern="1200" dirty="0"/>
            <a:t>GitHub Actions (CD) </a:t>
          </a:r>
          <a:r>
            <a:rPr lang="en-GB" sz="2000" b="1" kern="1200" dirty="0"/>
            <a:t>→</a:t>
          </a:r>
          <a:r>
            <a:rPr lang="en-GB" sz="1800" b="1" kern="1200" dirty="0"/>
            <a:t> Environment</a:t>
          </a:r>
          <a:endParaRPr lang="en-US" sz="1800" kern="1200" dirty="0"/>
        </a:p>
      </dsp:txBody>
      <dsp:txXfrm>
        <a:off x="0" y="3291023"/>
        <a:ext cx="10515600" cy="10970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1D923-4EEE-425C-B4FB-052EDC49E806}">
      <dsp:nvSpPr>
        <dsp:cNvPr id="0" name=""/>
        <dsp:cNvSpPr/>
      </dsp:nvSpPr>
      <dsp:spPr>
        <a:xfrm>
          <a:off x="82613" y="909059"/>
          <a:ext cx="897246" cy="897246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798C4E7-7864-40CB-9C69-CDD2BC65B487}">
      <dsp:nvSpPr>
        <dsp:cNvPr id="0" name=""/>
        <dsp:cNvSpPr/>
      </dsp:nvSpPr>
      <dsp:spPr>
        <a:xfrm>
          <a:off x="271034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285E696-BBDC-4F84-B8AA-24D0A36A9FA0}">
      <dsp:nvSpPr>
        <dsp:cNvPr id="0" name=""/>
        <dsp:cNvSpPr/>
      </dsp:nvSpPr>
      <dsp:spPr>
        <a:xfrm>
          <a:off x="1172126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Open‑source projects</a:t>
          </a:r>
          <a:endParaRPr lang="en-US" sz="1900" kern="1200"/>
        </a:p>
      </dsp:txBody>
      <dsp:txXfrm>
        <a:off x="1172126" y="909059"/>
        <a:ext cx="2114937" cy="897246"/>
      </dsp:txXfrm>
    </dsp:sp>
    <dsp:sp modelId="{54410EF1-B3CE-4A20-AD92-EC010A9E6BA8}">
      <dsp:nvSpPr>
        <dsp:cNvPr id="0" name=""/>
        <dsp:cNvSpPr/>
      </dsp:nvSpPr>
      <dsp:spPr>
        <a:xfrm>
          <a:off x="3655575" y="909059"/>
          <a:ext cx="897246" cy="897246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5028226-B5A0-4681-9FE8-C748F29D6B3E}">
      <dsp:nvSpPr>
        <dsp:cNvPr id="0" name=""/>
        <dsp:cNvSpPr/>
      </dsp:nvSpPr>
      <dsp:spPr>
        <a:xfrm>
          <a:off x="3843996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05CDBFD-A90D-4236-AFF8-4CD39DFC5B7E}">
      <dsp:nvSpPr>
        <dsp:cNvPr id="0" name=""/>
        <dsp:cNvSpPr/>
      </dsp:nvSpPr>
      <dsp:spPr>
        <a:xfrm>
          <a:off x="4745088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Enterprise GitHub users</a:t>
          </a:r>
          <a:endParaRPr lang="en-US" sz="1900" kern="1200"/>
        </a:p>
      </dsp:txBody>
      <dsp:txXfrm>
        <a:off x="4745088" y="909059"/>
        <a:ext cx="2114937" cy="897246"/>
      </dsp:txXfrm>
    </dsp:sp>
    <dsp:sp modelId="{348E782C-52B3-4281-AAA0-B719167271BC}">
      <dsp:nvSpPr>
        <dsp:cNvPr id="0" name=""/>
        <dsp:cNvSpPr/>
      </dsp:nvSpPr>
      <dsp:spPr>
        <a:xfrm>
          <a:off x="7228536" y="909059"/>
          <a:ext cx="897246" cy="897246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84755A2-B312-4091-BBAA-1A4847B3127E}">
      <dsp:nvSpPr>
        <dsp:cNvPr id="0" name=""/>
        <dsp:cNvSpPr/>
      </dsp:nvSpPr>
      <dsp:spPr>
        <a:xfrm>
          <a:off x="7416958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6B9A09-63B1-4365-9A7C-C5C8E4D45C00}">
      <dsp:nvSpPr>
        <dsp:cNvPr id="0" name=""/>
        <dsp:cNvSpPr/>
      </dsp:nvSpPr>
      <dsp:spPr>
        <a:xfrm>
          <a:off x="8318049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Cloud‑native teams</a:t>
          </a:r>
          <a:endParaRPr lang="en-US" sz="1900" kern="1200"/>
        </a:p>
      </dsp:txBody>
      <dsp:txXfrm>
        <a:off x="8318049" y="909059"/>
        <a:ext cx="2114937" cy="897246"/>
      </dsp:txXfrm>
    </dsp:sp>
    <dsp:sp modelId="{C2DE5307-7434-4FE3-9B81-33E9C5FBA66F}">
      <dsp:nvSpPr>
        <dsp:cNvPr id="0" name=""/>
        <dsp:cNvSpPr/>
      </dsp:nvSpPr>
      <dsp:spPr>
        <a:xfrm>
          <a:off x="82613" y="2546238"/>
          <a:ext cx="897246" cy="897246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71551AE-165A-4356-8C48-29F1083B9A97}">
      <dsp:nvSpPr>
        <dsp:cNvPr id="0" name=""/>
        <dsp:cNvSpPr/>
      </dsp:nvSpPr>
      <dsp:spPr>
        <a:xfrm>
          <a:off x="271034" y="2734659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262499B-FEF3-42AE-B51D-D1395749BBC9}">
      <dsp:nvSpPr>
        <dsp:cNvPr id="0" name=""/>
        <dsp:cNvSpPr/>
      </dsp:nvSpPr>
      <dsp:spPr>
        <a:xfrm>
          <a:off x="1172126" y="254623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Microservices &amp; containers</a:t>
          </a:r>
          <a:endParaRPr lang="en-US" sz="1900" kern="1200"/>
        </a:p>
      </dsp:txBody>
      <dsp:txXfrm>
        <a:off x="1172126" y="2546238"/>
        <a:ext cx="2114937" cy="897246"/>
      </dsp:txXfrm>
    </dsp:sp>
    <dsp:sp modelId="{E232EBF7-41E0-4132-AF59-836086A7F757}">
      <dsp:nvSpPr>
        <dsp:cNvPr id="0" name=""/>
        <dsp:cNvSpPr/>
      </dsp:nvSpPr>
      <dsp:spPr>
        <a:xfrm>
          <a:off x="3655575" y="2546238"/>
          <a:ext cx="897246" cy="897246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F259864-F634-40F4-B427-1717E2EEBF9E}">
      <dsp:nvSpPr>
        <dsp:cNvPr id="0" name=""/>
        <dsp:cNvSpPr/>
      </dsp:nvSpPr>
      <dsp:spPr>
        <a:xfrm>
          <a:off x="3843996" y="2734659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24340DF-9B0A-40E2-B5CE-6FFA22ABA437}">
      <dsp:nvSpPr>
        <dsp:cNvPr id="0" name=""/>
        <dsp:cNvSpPr/>
      </dsp:nvSpPr>
      <dsp:spPr>
        <a:xfrm>
          <a:off x="4745088" y="254623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/>
            <a:t>Education and training environments</a:t>
          </a:r>
          <a:endParaRPr lang="en-US" sz="1900" kern="1200"/>
        </a:p>
      </dsp:txBody>
      <dsp:txXfrm>
        <a:off x="4745088" y="2546238"/>
        <a:ext cx="2114937" cy="8972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ECCF2-E236-47CB-95DA-61648CD503EA}">
      <dsp:nvSpPr>
        <dsp:cNvPr id="0" name=""/>
        <dsp:cNvSpPr/>
      </dsp:nvSpPr>
      <dsp:spPr>
        <a:xfrm>
          <a:off x="82613" y="909059"/>
          <a:ext cx="897246" cy="897246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60B41-CE56-4E67-BE66-221661741A72}">
      <dsp:nvSpPr>
        <dsp:cNvPr id="0" name=""/>
        <dsp:cNvSpPr/>
      </dsp:nvSpPr>
      <dsp:spPr>
        <a:xfrm>
          <a:off x="271034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ED3AF2-4956-4001-9179-FC66B2C5E197}">
      <dsp:nvSpPr>
        <dsp:cNvPr id="0" name=""/>
        <dsp:cNvSpPr/>
      </dsp:nvSpPr>
      <dsp:spPr>
        <a:xfrm>
          <a:off x="1172126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Zero infrastructure</a:t>
          </a:r>
          <a:endParaRPr lang="en-US" sz="2200" kern="1200"/>
        </a:p>
      </dsp:txBody>
      <dsp:txXfrm>
        <a:off x="1172126" y="909059"/>
        <a:ext cx="2114937" cy="897246"/>
      </dsp:txXfrm>
    </dsp:sp>
    <dsp:sp modelId="{AF141690-9BF1-41FC-9AD3-71F22E4625AA}">
      <dsp:nvSpPr>
        <dsp:cNvPr id="0" name=""/>
        <dsp:cNvSpPr/>
      </dsp:nvSpPr>
      <dsp:spPr>
        <a:xfrm>
          <a:off x="3655575" y="909059"/>
          <a:ext cx="897246" cy="897246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371F22-3353-4B74-AD60-A03F1E77FAEF}">
      <dsp:nvSpPr>
        <dsp:cNvPr id="0" name=""/>
        <dsp:cNvSpPr/>
      </dsp:nvSpPr>
      <dsp:spPr>
        <a:xfrm>
          <a:off x="3843996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B9F614-1F3C-418E-9D12-F9C4AF779AC0}">
      <dsp:nvSpPr>
        <dsp:cNvPr id="0" name=""/>
        <dsp:cNvSpPr/>
      </dsp:nvSpPr>
      <dsp:spPr>
        <a:xfrm>
          <a:off x="4745088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Deep GitHub integration</a:t>
          </a:r>
          <a:endParaRPr lang="en-US" sz="2200" kern="1200"/>
        </a:p>
      </dsp:txBody>
      <dsp:txXfrm>
        <a:off x="4745088" y="909059"/>
        <a:ext cx="2114937" cy="897246"/>
      </dsp:txXfrm>
    </dsp:sp>
    <dsp:sp modelId="{8DA902F9-0AA9-4C0B-B074-BBE7CFFE5834}">
      <dsp:nvSpPr>
        <dsp:cNvPr id="0" name=""/>
        <dsp:cNvSpPr/>
      </dsp:nvSpPr>
      <dsp:spPr>
        <a:xfrm>
          <a:off x="7228536" y="909059"/>
          <a:ext cx="897246" cy="897246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1141D5-4F18-4F74-BC12-6B9E8E67E6BD}">
      <dsp:nvSpPr>
        <dsp:cNvPr id="0" name=""/>
        <dsp:cNvSpPr/>
      </dsp:nvSpPr>
      <dsp:spPr>
        <a:xfrm>
          <a:off x="7416958" y="1097481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4D8C5E-6CA8-4286-8A2C-1B7C6AB566FE}">
      <dsp:nvSpPr>
        <dsp:cNvPr id="0" name=""/>
        <dsp:cNvSpPr/>
      </dsp:nvSpPr>
      <dsp:spPr>
        <a:xfrm>
          <a:off x="8318049" y="90905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Auto‑scaling runners</a:t>
          </a:r>
          <a:endParaRPr lang="en-US" sz="2200" kern="1200"/>
        </a:p>
      </dsp:txBody>
      <dsp:txXfrm>
        <a:off x="8318049" y="909059"/>
        <a:ext cx="2114937" cy="897246"/>
      </dsp:txXfrm>
    </dsp:sp>
    <dsp:sp modelId="{17D570A8-F5B1-4D34-B4F4-D7787AFB3582}">
      <dsp:nvSpPr>
        <dsp:cNvPr id="0" name=""/>
        <dsp:cNvSpPr/>
      </dsp:nvSpPr>
      <dsp:spPr>
        <a:xfrm>
          <a:off x="82613" y="2546238"/>
          <a:ext cx="897246" cy="897246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C1F1FA-8D90-4F45-9E47-D622D40EBBFC}">
      <dsp:nvSpPr>
        <dsp:cNvPr id="0" name=""/>
        <dsp:cNvSpPr/>
      </dsp:nvSpPr>
      <dsp:spPr>
        <a:xfrm>
          <a:off x="271034" y="2734659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BF30AB-49B1-4EBE-AC37-20D06F0DF991}">
      <dsp:nvSpPr>
        <dsp:cNvPr id="0" name=""/>
        <dsp:cNvSpPr/>
      </dsp:nvSpPr>
      <dsp:spPr>
        <a:xfrm>
          <a:off x="1172126" y="254623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Modern ecosystem</a:t>
          </a:r>
          <a:endParaRPr lang="en-US" sz="2200" kern="1200"/>
        </a:p>
      </dsp:txBody>
      <dsp:txXfrm>
        <a:off x="1172126" y="2546238"/>
        <a:ext cx="2114937" cy="897246"/>
      </dsp:txXfrm>
    </dsp:sp>
    <dsp:sp modelId="{2DEB9F16-6ECF-48A2-96C7-DD6C17A033E9}">
      <dsp:nvSpPr>
        <dsp:cNvPr id="0" name=""/>
        <dsp:cNvSpPr/>
      </dsp:nvSpPr>
      <dsp:spPr>
        <a:xfrm>
          <a:off x="3655575" y="2546238"/>
          <a:ext cx="897246" cy="897246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05965-16CE-4AE5-9E24-B345DE88B4CD}">
      <dsp:nvSpPr>
        <dsp:cNvPr id="0" name=""/>
        <dsp:cNvSpPr/>
      </dsp:nvSpPr>
      <dsp:spPr>
        <a:xfrm>
          <a:off x="3843996" y="2734659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833A5B-36F7-4DA9-904E-9377874DE8F5}">
      <dsp:nvSpPr>
        <dsp:cNvPr id="0" name=""/>
        <dsp:cNvSpPr/>
      </dsp:nvSpPr>
      <dsp:spPr>
        <a:xfrm>
          <a:off x="4745088" y="254623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Better developer experience</a:t>
          </a:r>
          <a:endParaRPr lang="en-US" sz="2200" kern="1200"/>
        </a:p>
      </dsp:txBody>
      <dsp:txXfrm>
        <a:off x="4745088" y="2546238"/>
        <a:ext cx="2114937" cy="897246"/>
      </dsp:txXfrm>
    </dsp:sp>
    <dsp:sp modelId="{9D06F78B-39B8-4A29-B55F-2C4FD03DB851}">
      <dsp:nvSpPr>
        <dsp:cNvPr id="0" name=""/>
        <dsp:cNvSpPr/>
      </dsp:nvSpPr>
      <dsp:spPr>
        <a:xfrm>
          <a:off x="7228536" y="2546238"/>
          <a:ext cx="897246" cy="897246"/>
        </a:xfrm>
        <a:prstGeom prst="ellipse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E2CE4B-9FED-4D69-8891-933C7F84DFA2}">
      <dsp:nvSpPr>
        <dsp:cNvPr id="0" name=""/>
        <dsp:cNvSpPr/>
      </dsp:nvSpPr>
      <dsp:spPr>
        <a:xfrm>
          <a:off x="7416958" y="2734659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4FBFD8-BDD9-48F0-BE6A-EEAB1A651FD3}">
      <dsp:nvSpPr>
        <dsp:cNvPr id="0" name=""/>
        <dsp:cNvSpPr/>
      </dsp:nvSpPr>
      <dsp:spPr>
        <a:xfrm>
          <a:off x="8318049" y="2546238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Cost‑effective</a:t>
          </a:r>
          <a:endParaRPr lang="en-US" sz="2200" kern="1200"/>
        </a:p>
      </dsp:txBody>
      <dsp:txXfrm>
        <a:off x="8318049" y="2546238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02/01/2026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7137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2873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2.emf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4.emf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png"/><Relationship Id="rId4" Type="http://schemas.openxmlformats.org/officeDocument/2006/relationships/image" Target="../media/image37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976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45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063334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096899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063334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096899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063334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096899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868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33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956" r:id="rId8"/>
    <p:sldLayoutId id="214748395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5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0A2E5-A3AA-7BE3-7C87-983A58C15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/>
              <a:t>GitHub Actions: </a:t>
            </a:r>
            <a:br>
              <a:rPr lang="en-GB" b="1" dirty="0"/>
            </a:br>
            <a:r>
              <a:rPr lang="en-GB" b="1" dirty="0"/>
              <a:t>Modern CI/CD for DevOps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7ABE78E-FE8C-C332-E7F9-537F2630D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932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D87AB-0C80-9979-844D-577D4991F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E1A3E-C8C8-2815-B9B2-207424E363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GitHub Actions vs Jenkins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EFE2C02-AF83-1463-F200-311246C2D19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277442225"/>
              </p:ext>
            </p:extLst>
          </p:nvPr>
        </p:nvGraphicFramePr>
        <p:xfrm>
          <a:off x="443922" y="2122170"/>
          <a:ext cx="10515600" cy="3445002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134064869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8436029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8155456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>
                          <a:effectLst/>
                        </a:rPr>
                        <a:t>Feature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 dirty="0">
                          <a:effectLst/>
                        </a:rPr>
                        <a:t>GitHub Actions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2400" dirty="0">
                          <a:effectLst/>
                        </a:rPr>
                        <a:t>Jenkins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348423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2400" dirty="0">
                          <a:effectLst/>
                        </a:rPr>
                        <a:t>Setup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2400">
                          <a:effectLst/>
                        </a:rPr>
                        <a:t>Zero setup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2400" dirty="0">
                          <a:effectLst/>
                        </a:rPr>
                        <a:t>Requires servers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6350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2400" dirty="0">
                          <a:effectLst/>
                        </a:rPr>
                        <a:t>Integration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2400">
                          <a:effectLst/>
                        </a:rPr>
                        <a:t>Native GitHub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2400">
                          <a:effectLst/>
                        </a:rPr>
                        <a:t>Plugins required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73711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2400" dirty="0">
                          <a:effectLst/>
                        </a:rPr>
                        <a:t>Scalability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2400">
                          <a:effectLst/>
                        </a:rPr>
                        <a:t>Auto‑scales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2400">
                          <a:effectLst/>
                        </a:rPr>
                        <a:t>Manual agents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34639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2400" dirty="0">
                          <a:effectLst/>
                        </a:rPr>
                        <a:t>Maintenance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2400">
                          <a:effectLst/>
                        </a:rPr>
                        <a:t>None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2400">
                          <a:effectLst/>
                        </a:rPr>
                        <a:t>High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3308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2400" dirty="0">
                          <a:effectLst/>
                        </a:rPr>
                        <a:t>Learning Curve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2400">
                          <a:effectLst/>
                        </a:rPr>
                        <a:t>Easy (YAML)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2400">
                          <a:effectLst/>
                        </a:rPr>
                        <a:t>Steeper</a:t>
                      </a:r>
                      <a:endParaRPr lang="en-GB" sz="240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36805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2400" dirty="0">
                          <a:effectLst/>
                        </a:rPr>
                        <a:t>Best For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2400" dirty="0">
                          <a:effectLst/>
                        </a:rPr>
                        <a:t>GitHub teams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GB" sz="2400" dirty="0">
                          <a:effectLst/>
                        </a:rPr>
                        <a:t>On‑prem enterprise</a:t>
                      </a:r>
                      <a:endParaRPr lang="en-GB" sz="2400" dirty="0">
                        <a:effectLst/>
                        <a:latin typeface="Calibri" panose="020F0502020204030204" pitchFamily="34" charset="0"/>
                        <a:ea typeface="Droid Sans Fallback"/>
                      </a:endParaRPr>
                    </a:p>
                  </a:txBody>
                  <a:tcPr marL="9525" marR="9525" marT="9525" marB="9525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miter lim="800000"/>
                    </a:lnR>
                    <a:lnT w="1270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12270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5C2B87-C1AC-1419-2E23-41599B5DD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5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0F2AD-AF26-520F-0E26-CD1F823B7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73F70-FB05-F370-6A6A-C02EFA727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GB" dirty="0"/>
              <a:t>When GitHub Actions Is the Best Choice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3591D-1856-620A-1196-7059C7BC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3469444-D02B-D446-9CF8-19DEDDE073D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DC43A-F813-66AC-F8FA-F9A6FD05A2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41248" y="1882140"/>
            <a:ext cx="5067300" cy="4352544"/>
          </a:xfrm>
        </p:spPr>
        <p:txBody>
          <a:bodyPr anchor="t">
            <a:normAutofit/>
          </a:bodyPr>
          <a:lstStyle/>
          <a:p>
            <a:pPr marL="0" lvl="0"/>
            <a:r>
              <a:rPr lang="en-US" kern="1200">
                <a:solidFill>
                  <a:schemeClr val="tx1"/>
                </a:solidFill>
              </a:rPr>
              <a:t>Code lives in GitHub</a:t>
            </a:r>
          </a:p>
          <a:p>
            <a:pPr marL="0" lvl="0"/>
            <a:r>
              <a:rPr lang="en-US" kern="1200">
                <a:solidFill>
                  <a:schemeClr val="tx1"/>
                </a:solidFill>
              </a:rPr>
              <a:t>Need fast CI/CD setup</a:t>
            </a:r>
          </a:p>
          <a:p>
            <a:pPr marL="0" lvl="0"/>
            <a:r>
              <a:rPr lang="en-US" kern="1200">
                <a:solidFill>
                  <a:schemeClr val="tx1"/>
                </a:solidFill>
              </a:rPr>
              <a:t>Prefer YAML pipelines</a:t>
            </a:r>
          </a:p>
          <a:p>
            <a:pPr marL="0" lvl="0"/>
            <a:r>
              <a:rPr lang="en-US" kern="1200">
                <a:solidFill>
                  <a:schemeClr val="tx1"/>
                </a:solidFill>
              </a:rPr>
              <a:t>Want cloud‑native workflows</a:t>
            </a:r>
          </a:p>
          <a:p>
            <a:pPr marL="0" lvl="0"/>
            <a:r>
              <a:rPr lang="en-US" kern="1200">
                <a:solidFill>
                  <a:schemeClr val="tx1"/>
                </a:solidFill>
              </a:rPr>
              <a:t>Want tight PR integration</a:t>
            </a:r>
          </a:p>
          <a:p>
            <a:pPr marL="0"/>
            <a:endParaRPr lang="en-US" kern="1200">
              <a:solidFill>
                <a:schemeClr val="tx1"/>
              </a:solidFill>
            </a:endParaRPr>
          </a:p>
        </p:txBody>
      </p:sp>
      <p:pic>
        <p:nvPicPr>
          <p:cNvPr id="8" name="Graphic 1">
            <a:extLst>
              <a:ext uri="{FF2B5EF4-FFF2-40B4-BE49-F238E27FC236}">
                <a16:creationId xmlns:a16="http://schemas.microsoft.com/office/drawing/2014/main" id="{415FD47B-AE8E-2122-C6F7-24D565EE0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0105" y="1957104"/>
            <a:ext cx="2553952" cy="25018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7507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3B27B-BD31-48FA-F20C-CE8EF4DDA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CCBC7-C7EE-CC54-6A86-5719190FF8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</p:spPr>
        <p:txBody>
          <a:bodyPr anchor="ctr">
            <a:normAutofit/>
          </a:bodyPr>
          <a:lstStyle/>
          <a:p>
            <a:r>
              <a:rPr lang="en-GB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26AB4-EFEC-E5A8-9519-A29E64FBA2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GB" sz="2000" b="1" dirty="0"/>
              <a:t>GitHub Actions is modern, scalable, and developer‑friendly</a:t>
            </a:r>
          </a:p>
          <a:p>
            <a:pPr lvl="0">
              <a:lnSpc>
                <a:spcPct val="150000"/>
              </a:lnSpc>
            </a:pPr>
            <a:r>
              <a:rPr lang="en-GB" sz="2000" b="1" dirty="0"/>
              <a:t>Ideal for cloud‑native DevOps</a:t>
            </a:r>
          </a:p>
          <a:p>
            <a:pPr lvl="0">
              <a:lnSpc>
                <a:spcPct val="150000"/>
              </a:lnSpc>
            </a:pPr>
            <a:r>
              <a:rPr lang="en-GB" sz="2000" b="1" dirty="0"/>
              <a:t>Perfect fit for GitHub‑centric teams</a:t>
            </a:r>
          </a:p>
          <a:p>
            <a:pPr lvl="0">
              <a:lnSpc>
                <a:spcPct val="150000"/>
              </a:lnSpc>
            </a:pPr>
            <a:r>
              <a:rPr lang="en-GB" sz="2000" b="1" dirty="0"/>
              <a:t>Great for teaching CI/CD concepts</a:t>
            </a:r>
          </a:p>
          <a:p>
            <a:endParaRPr lang="en-GB" dirty="0"/>
          </a:p>
        </p:txBody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C413D19-1407-F613-9B32-7502A100614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F3469444-D02B-D446-9CF8-19DEDDE073D1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26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D2433-5B02-0DD9-7BC5-2391D1E01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52D0E-F089-70D9-9F41-9FF0DFFC7B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41754-BFBC-1F77-81A8-B186E042F1C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805D96-6403-F3E8-67CA-7940E439E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29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7D1CA-E7F6-495A-D81D-5B35B2A41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847E-053A-D5E6-3BD3-BC9318AEA0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C04CE-2187-E948-B7BE-6671B2BABAB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B3FDB-B5F0-92B8-50D2-920F8C6CD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32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4D872-7714-6778-083D-3D475D41B1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EAA8A-B423-2E58-60EB-FDF9D2C74E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E72E7-857A-7E6E-BFBC-58E305381AC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D63107-1099-E81C-9C40-4F895AF6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658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45186-0336-BE7B-4AF0-8B0B05F11C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99AA5-1861-0000-AD8D-9FFCEB9DC882}"/>
              </a:ext>
            </a:extLst>
          </p:cNvPr>
          <p:cNvSpPr txBox="1">
            <a:spLocks/>
          </p:cNvSpPr>
          <p:nvPr/>
        </p:nvSpPr>
        <p:spPr>
          <a:xfrm>
            <a:off x="443921" y="1733108"/>
            <a:ext cx="6465552" cy="27919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Practise with some of the functional options in Java:</a:t>
            </a:r>
          </a:p>
          <a:p>
            <a:pPr marL="342900" lvl="1" indent="-342900">
              <a:buSzPct val="115000"/>
            </a:pPr>
            <a:r>
              <a:rPr lang="en-GB" dirty="0"/>
              <a:t>Lambdas and collections:</a:t>
            </a:r>
          </a:p>
          <a:p>
            <a:pPr marL="684000" lvl="2" indent="-342900">
              <a:buSzPct val="115000"/>
            </a:pPr>
            <a:r>
              <a:rPr lang="en-GB" dirty="0"/>
              <a:t>Finding types for lambdas.</a:t>
            </a:r>
          </a:p>
          <a:p>
            <a:pPr marL="684000" lvl="2" indent="-342900">
              <a:buSzPct val="115000"/>
            </a:pPr>
            <a:r>
              <a:rPr lang="en-GB" dirty="0"/>
              <a:t>Passing methods as parameters.</a:t>
            </a:r>
          </a:p>
          <a:p>
            <a:pPr marL="684000" lvl="2" indent="-342900">
              <a:buSzPct val="115000"/>
            </a:pPr>
            <a:endParaRPr lang="en-GB" dirty="0"/>
          </a:p>
          <a:p>
            <a:pPr marL="0" lvl="1" indent="-116100">
              <a:buSzPct val="115000"/>
              <a:buNone/>
            </a:pPr>
            <a:r>
              <a:rPr lang="en-GB" b="1" dirty="0"/>
              <a:t>Duration: </a:t>
            </a:r>
            <a:r>
              <a:rPr lang="en-GB" dirty="0"/>
              <a:t>60 minutes</a:t>
            </a:r>
          </a:p>
        </p:txBody>
      </p:sp>
    </p:spTree>
    <p:extLst>
      <p:ext uri="{BB962C8B-B14F-4D97-AF65-F5344CB8AC3E}">
        <p14:creationId xmlns:p14="http://schemas.microsoft.com/office/powerpoint/2010/main" val="202779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653FDC-F2C2-EB6C-4E2A-8E19FE0FC2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Contents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E5B98B1-78D4-D50D-AD80-EDD7EC9552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8499" y="2258699"/>
            <a:ext cx="832125" cy="8382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916545-77EB-9059-AA66-85C7B988CA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096899"/>
            <a:ext cx="5196115" cy="1943100"/>
          </a:xfrm>
        </p:spPr>
        <p:txBody>
          <a:bodyPr/>
          <a:lstStyle/>
          <a:p>
            <a:pPr marL="0" lvl="1" indent="0">
              <a:buSzPct val="115000"/>
              <a:buNone/>
            </a:pPr>
            <a:r>
              <a:rPr lang="en-GB" sz="2400" b="1" dirty="0"/>
              <a:t>Objectives</a:t>
            </a:r>
          </a:p>
          <a:p>
            <a:pPr marL="342900" lvl="1" indent="-342900">
              <a:lnSpc>
                <a:spcPct val="200000"/>
              </a:lnSpc>
              <a:buSzPct val="115000"/>
            </a:pPr>
            <a:r>
              <a:rPr lang="en-GB" sz="2000" b="1" dirty="0"/>
              <a:t>Learn what is Github Actions</a:t>
            </a:r>
          </a:p>
          <a:p>
            <a:pPr marL="342900" lvl="1" indent="-342900">
              <a:lnSpc>
                <a:spcPct val="200000"/>
              </a:lnSpc>
              <a:buSzPct val="115000"/>
            </a:pPr>
            <a:r>
              <a:rPr lang="en-GB" sz="2000" b="1" dirty="0"/>
              <a:t>Its pros and cons</a:t>
            </a:r>
          </a:p>
          <a:p>
            <a:pPr marL="342900" lvl="1" indent="-342900">
              <a:buSzPct val="115000"/>
            </a:pPr>
            <a:endParaRPr lang="en-GB" dirty="0"/>
          </a:p>
          <a:p>
            <a:endParaRPr lang="en-GB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407CD12-8030-B154-3184-88030D05C9A5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4"/>
          <a:stretch>
            <a:fillRect/>
          </a:stretch>
        </p:blipFill>
        <p:spPr>
          <a:xfrm>
            <a:off x="8178799" y="2258699"/>
            <a:ext cx="832125" cy="8382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17F7DB-2F12-74C2-C6BE-9BDEE0E95E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GB" sz="2400" b="1" dirty="0"/>
              <a:t>Hands-on labs</a:t>
            </a:r>
          </a:p>
          <a:p>
            <a:pPr>
              <a:lnSpc>
                <a:spcPct val="200000"/>
              </a:lnSpc>
            </a:pPr>
            <a:r>
              <a:rPr lang="en-GB" sz="2000" b="1" dirty="0"/>
              <a:t>Workshop style</a:t>
            </a:r>
            <a:br>
              <a:rPr lang="en-GB" sz="2000" b="1" dirty="0"/>
            </a:br>
            <a:r>
              <a:rPr lang="en-GB" sz="2000" b="1" dirty="0"/>
              <a:t>Step-by-step</a:t>
            </a:r>
          </a:p>
        </p:txBody>
      </p:sp>
    </p:spTree>
    <p:extLst>
      <p:ext uri="{BB962C8B-B14F-4D97-AF65-F5344CB8AC3E}">
        <p14:creationId xmlns:p14="http://schemas.microsoft.com/office/powerpoint/2010/main" val="2501497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C53F-8566-DB2A-A428-D58AFEAD91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 Is GitHub Actions?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97B61-AE14-5F44-6D43-DDA7465DBFB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</a:rPr>
              <a:t>Built‑in automation platform inside GitHub</a:t>
            </a:r>
          </a:p>
          <a:p>
            <a:pPr lvl="0"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</a:rPr>
              <a:t>Executes workflows triggered by repository events</a:t>
            </a:r>
          </a:p>
          <a:p>
            <a:pPr lvl="0"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</a:rPr>
              <a:t>Supports CI/CD, DevOps tasks, and automation</a:t>
            </a:r>
          </a:p>
          <a:p>
            <a:pPr lvl="0"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</a:rPr>
              <a:t>Uses YAML files stored in .</a:t>
            </a:r>
            <a:r>
              <a:rPr lang="en-GB" b="1" dirty="0" err="1">
                <a:solidFill>
                  <a:schemeClr val="tx1"/>
                </a:solidFill>
              </a:rPr>
              <a:t>github</a:t>
            </a:r>
            <a:r>
              <a:rPr lang="en-GB" b="1" dirty="0">
                <a:solidFill>
                  <a:schemeClr val="tx1"/>
                </a:solidFill>
              </a:rPr>
              <a:t>/workflows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sz="2800" b="1" dirty="0">
                <a:solidFill>
                  <a:schemeClr val="tx1"/>
                </a:solidFill>
              </a:rPr>
              <a:t>Event → Workflow → Runner → Result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2EB43-F7E2-8505-A894-6CA4FE3A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658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36556-4521-A056-E53E-A7B62F23F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D3559-A803-8E70-CC3A-F579500F98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Why It Matters in 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98268-5C9B-6F25-BE65-2C72667922E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</a:rPr>
              <a:t>Reduces manual steps</a:t>
            </a:r>
          </a:p>
          <a:p>
            <a:pPr lvl="0"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</a:rPr>
              <a:t>Ensures consistent builds</a:t>
            </a:r>
          </a:p>
          <a:p>
            <a:pPr lvl="0"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</a:rPr>
              <a:t>Enables fast feedback loops</a:t>
            </a:r>
          </a:p>
          <a:p>
            <a:pPr lvl="0"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</a:rPr>
              <a:t>Integrates directly with GitHub PRs</a:t>
            </a:r>
          </a:p>
          <a:p>
            <a:pPr lvl="0">
              <a:lnSpc>
                <a:spcPct val="150000"/>
              </a:lnSpc>
            </a:pPr>
            <a:r>
              <a:rPr lang="en-GB" b="1" dirty="0">
                <a:solidFill>
                  <a:schemeClr val="tx1"/>
                </a:solidFill>
              </a:rPr>
              <a:t>Supports cloud‑native workflows</a:t>
            </a:r>
          </a:p>
          <a:p>
            <a:pPr lvl="0"/>
            <a:endParaRPr lang="en-GB" dirty="0">
              <a:solidFill>
                <a:schemeClr val="tx1"/>
              </a:solidFill>
            </a:endParaRPr>
          </a:p>
          <a:p>
            <a:pPr lvl="0"/>
            <a:r>
              <a:rPr lang="en-GB" dirty="0">
                <a:solidFill>
                  <a:schemeClr val="tx1"/>
                </a:solidFill>
              </a:rPr>
              <a:t>DevOps loop</a:t>
            </a:r>
          </a:p>
          <a:p>
            <a:pPr marL="457200" lvl="1" indent="0">
              <a:buNone/>
            </a:pPr>
            <a:r>
              <a:rPr lang="en-GB" sz="2800" b="1" dirty="0">
                <a:solidFill>
                  <a:schemeClr val="tx1"/>
                </a:solidFill>
              </a:rPr>
              <a:t>Build → Test → Release → Deploy</a:t>
            </a:r>
            <a:r>
              <a:rPr lang="en-GB" sz="2800" b="1" dirty="0"/>
              <a:t> → Build…</a:t>
            </a:r>
            <a:endParaRPr lang="en-GB" sz="28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75B12-F72E-20AD-942A-8387CEC5A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434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78985-CFA7-405E-8D1C-DBD12CF53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D8DD4-D2B7-5A8C-7FBD-42084439DB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GB" dirty="0"/>
              <a:t>How GitHub Actions Helps Developers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21D96-91C3-3352-A9DE-7AC9FD8B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3469444-D02B-D446-9CF8-19DEDDE073D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1888B46D-AA97-7653-9385-94E0DB1A8C66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589999709"/>
              </p:ext>
            </p:extLst>
          </p:nvPr>
        </p:nvGraphicFramePr>
        <p:xfrm>
          <a:off x="841248" y="188214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1746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99FFC-E262-A166-688E-809ECD536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D04CA-1DB3-3B86-1924-5D360315E3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Typical Developer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8A74D-6D5E-9F07-6EE4-45CB74A9D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1" y="1733109"/>
            <a:ext cx="2053093" cy="1906906"/>
          </a:xfr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lv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CI</a:t>
            </a:r>
            <a:endParaRPr lang="en-GB" b="1" dirty="0">
              <a:solidFill>
                <a:schemeClr val="tx1"/>
              </a:solidFill>
            </a:endParaRPr>
          </a:p>
          <a:p>
            <a:pPr lvl="0"/>
            <a:r>
              <a:rPr lang="en-GB" dirty="0">
                <a:solidFill>
                  <a:schemeClr val="tx1"/>
                </a:solidFill>
              </a:rPr>
              <a:t>Build</a:t>
            </a:r>
          </a:p>
          <a:p>
            <a:pPr lvl="0"/>
            <a:r>
              <a:rPr lang="en-GB" dirty="0">
                <a:solidFill>
                  <a:schemeClr val="tx1"/>
                </a:solidFill>
              </a:rPr>
              <a:t>Test</a:t>
            </a:r>
          </a:p>
          <a:p>
            <a:pPr lvl="0"/>
            <a:r>
              <a:rPr lang="en-GB" dirty="0">
                <a:solidFill>
                  <a:schemeClr val="tx1"/>
                </a:solidFill>
              </a:rPr>
              <a:t>Lint</a:t>
            </a:r>
          </a:p>
          <a:p>
            <a:pPr lvl="0"/>
            <a:r>
              <a:rPr lang="en-GB" dirty="0">
                <a:solidFill>
                  <a:schemeClr val="tx1"/>
                </a:solidFill>
              </a:rPr>
              <a:t>Static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A2F95-138B-ABE6-025E-D46F7E682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9444-D02B-D446-9CF8-19DEDDE073D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6ACBFA-F3BA-C42E-92F8-6CBAE86E9B5B}"/>
              </a:ext>
            </a:extLst>
          </p:cNvPr>
          <p:cNvSpPr txBox="1">
            <a:spLocks/>
          </p:cNvSpPr>
          <p:nvPr/>
        </p:nvSpPr>
        <p:spPr>
          <a:xfrm>
            <a:off x="2842106" y="1750693"/>
            <a:ext cx="2609129" cy="19195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noFill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CD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Deploy to Azure/AWS/GCP</a:t>
            </a:r>
          </a:p>
          <a:p>
            <a:r>
              <a:rPr lang="en-GB" dirty="0">
                <a:solidFill>
                  <a:schemeClr val="tx1"/>
                </a:solidFill>
              </a:rPr>
              <a:t>Deploy containers</a:t>
            </a:r>
          </a:p>
          <a:p>
            <a:r>
              <a:rPr lang="en-GB" dirty="0">
                <a:solidFill>
                  <a:schemeClr val="tx1"/>
                </a:solidFill>
              </a:rPr>
              <a:t>Publish packages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CE27EF3-A050-9369-D5FB-9BC19217F663}"/>
              </a:ext>
            </a:extLst>
          </p:cNvPr>
          <p:cNvSpPr txBox="1">
            <a:spLocks/>
          </p:cNvSpPr>
          <p:nvPr/>
        </p:nvSpPr>
        <p:spPr>
          <a:xfrm>
            <a:off x="5941665" y="1733109"/>
            <a:ext cx="2344910" cy="191952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noFill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Automation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Label PRs</a:t>
            </a:r>
          </a:p>
          <a:p>
            <a:r>
              <a:rPr lang="en-GB" dirty="0">
                <a:solidFill>
                  <a:schemeClr val="tx1"/>
                </a:solidFill>
              </a:rPr>
              <a:t>Merge rules</a:t>
            </a:r>
          </a:p>
          <a:p>
            <a:r>
              <a:rPr lang="en-GB" dirty="0">
                <a:solidFill>
                  <a:schemeClr val="tx1"/>
                </a:solidFill>
              </a:rPr>
              <a:t>Scheduled jobs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93939B8-32E5-4B98-DC5D-B3AF0B189F5B}"/>
              </a:ext>
            </a:extLst>
          </p:cNvPr>
          <p:cNvSpPr txBox="1">
            <a:spLocks/>
          </p:cNvSpPr>
          <p:nvPr/>
        </p:nvSpPr>
        <p:spPr>
          <a:xfrm>
            <a:off x="8702000" y="1709644"/>
            <a:ext cx="2743200" cy="19605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noFill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>
                <a:solidFill>
                  <a:schemeClr val="tx1"/>
                </a:solidFill>
              </a:rPr>
              <a:t>Security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 err="1">
                <a:solidFill>
                  <a:schemeClr val="tx1"/>
                </a:solidFill>
              </a:rPr>
              <a:t>CodeQL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Secret scanning</a:t>
            </a:r>
          </a:p>
          <a:p>
            <a:r>
              <a:rPr lang="en-GB" dirty="0">
                <a:solidFill>
                  <a:schemeClr val="tx1"/>
                </a:solidFill>
              </a:rPr>
              <a:t>Dependency scanning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84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2917F-60E4-21B9-5D3A-D5C9289AF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BC9E4-0CE6-37CE-FA89-F59F0FAB1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GB" dirty="0"/>
              <a:t>Where GitHub Actions Fits in CI/CD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83628-1FE1-A5BB-B604-8D81F7B38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3469444-D02B-D446-9CF8-19DEDDE073D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234BFEB-53A7-4345-33DA-ED0366A2F4C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484016630"/>
              </p:ext>
            </p:extLst>
          </p:nvPr>
        </p:nvGraphicFramePr>
        <p:xfrm>
          <a:off x="841248" y="1882139"/>
          <a:ext cx="10515600" cy="4388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6226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F3719-1614-1DE8-97D6-7BF9E0ABF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3D848-661B-0DE3-39CC-61B4880F5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GB" dirty="0"/>
              <a:t>Real‑World Usage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E9459-7A8F-6066-F8D1-12FC44284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3469444-D02B-D446-9CF8-19DEDDE073D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D2C48FD-16B8-C364-833F-D456FEA7224B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66885307"/>
              </p:ext>
            </p:extLst>
          </p:nvPr>
        </p:nvGraphicFramePr>
        <p:xfrm>
          <a:off x="841248" y="188214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726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C7A65-3BD4-C255-A483-D8111F61C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13EDC-9F8A-C515-D3B0-1695A7E61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GB" dirty="0"/>
              <a:t>Why Teams Choose GitHub 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C1F004-65C8-9C15-329E-4EEFD5F4C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3469444-D02B-D446-9CF8-19DEDDE073D1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784B787-B7F4-0F3B-83BA-F0CE2B350083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751055320"/>
              </p:ext>
            </p:extLst>
          </p:nvPr>
        </p:nvGraphicFramePr>
        <p:xfrm>
          <a:off x="841248" y="188214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590417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3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4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e7a5ef5-f60e-4918-a47e-25aad02606cf" xsi:nil="true"/>
    <lcf76f155ced4ddcb4097134ff3c332f xmlns="35c74202-6262-43ee-80e5-eb97de261190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F2F3132CABD445856BE0F647982EB2" ma:contentTypeVersion="18" ma:contentTypeDescription="Create a new document." ma:contentTypeScope="" ma:versionID="758b67149e093cefa772ba6d6764bf3b">
  <xsd:schema xmlns:xsd="http://www.w3.org/2001/XMLSchema" xmlns:xs="http://www.w3.org/2001/XMLSchema" xmlns:p="http://schemas.microsoft.com/office/2006/metadata/properties" xmlns:ns2="35c74202-6262-43ee-80e5-eb97de261190" xmlns:ns3="ae7a5ef5-f60e-4918-a47e-25aad02606cf" targetNamespace="http://schemas.microsoft.com/office/2006/metadata/properties" ma:root="true" ma:fieldsID="643c63e2d433614102d520467f71bbd6" ns2:_="" ns3:_="">
    <xsd:import namespace="35c74202-6262-43ee-80e5-eb97de261190"/>
    <xsd:import namespace="ae7a5ef5-f60e-4918-a47e-25aad02606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c74202-6262-43ee-80e5-eb97de2611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7a5ef5-f60e-4918-a47e-25aad02606c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f0f66dd-f8d3-45b8-b695-4c91ef7551e9}" ma:internalName="TaxCatchAll" ma:showField="CatchAllData" ma:web="ae7a5ef5-f60e-4918-a47e-25aad02606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C71F1D-A98C-43DF-A986-061295C23702}">
  <ds:schemaRefs>
    <ds:schemaRef ds:uri="http://purl.org/dc/terms/"/>
    <ds:schemaRef ds:uri="http://schemas.openxmlformats.org/package/2006/metadata/core-properties"/>
    <ds:schemaRef ds:uri="ae7a5ef5-f60e-4918-a47e-25aad02606cf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35c74202-6262-43ee-80e5-eb97de261190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1E3BE4F-40D7-4F21-8D3B-87ABF1CDE5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c74202-6262-43ee-80e5-eb97de261190"/>
    <ds:schemaRef ds:uri="ae7a5ef5-f60e-4918-a47e-25aad02606c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399</Words>
  <Application>Microsoft Office PowerPoint</Application>
  <PresentationFormat>Widescreen</PresentationFormat>
  <Paragraphs>121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Calibri</vt:lpstr>
      <vt:lpstr>Figtree</vt:lpstr>
      <vt:lpstr>Arial</vt:lpstr>
      <vt:lpstr>Aptos</vt:lpstr>
      <vt:lpstr>Figtree Light</vt:lpstr>
      <vt:lpstr>Cover Slides - Business/Marketing</vt:lpstr>
      <vt:lpstr>Intro Orange</vt:lpstr>
      <vt:lpstr>Divider Slides</vt:lpstr>
      <vt:lpstr>Orange Module</vt:lpstr>
      <vt:lpstr>GitHub Actions:  Modern CI/CD for DevOps</vt:lpstr>
      <vt:lpstr>Contents</vt:lpstr>
      <vt:lpstr>What Is GitHub Actions?</vt:lpstr>
      <vt:lpstr>Why It Matters in DevOps</vt:lpstr>
      <vt:lpstr>How GitHub Actions Helps Developers</vt:lpstr>
      <vt:lpstr>Typical Developer Use Cases</vt:lpstr>
      <vt:lpstr>Where GitHub Actions Fits in CI/CD</vt:lpstr>
      <vt:lpstr>Real‑World Usage</vt:lpstr>
      <vt:lpstr>Why Teams Choose GitHub Actions</vt:lpstr>
      <vt:lpstr>GitHub Actions vs Jenkins </vt:lpstr>
      <vt:lpstr>When GitHub Actions Is the Best Choice</vt:lpstr>
      <vt:lpstr>Summary</vt:lpstr>
      <vt:lpstr>PowerPoint Presentation</vt:lpstr>
      <vt:lpstr>PowerPoint Presentation</vt:lpstr>
      <vt:lpstr>PowerPoint Presentation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53</cp:revision>
  <dcterms:created xsi:type="dcterms:W3CDTF">2024-06-24T11:44:08Z</dcterms:created>
  <dcterms:modified xsi:type="dcterms:W3CDTF">2026-01-02T16:56:22Z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0x010100A7F2F3132CABD445856BE0F647982EB2</vt:lpwstr>
  </property>
  <property fmtid="{D5CDD505-2E9C-101B-9397-08002B2CF9AE}" pid="3" name="MediaServiceImageTags">
    <vt:lpwstr/>
  </property>
</Properties>
</file>